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6" r:id="rId4"/>
    <p:sldId id="273" r:id="rId5"/>
    <p:sldId id="261" r:id="rId6"/>
    <p:sldId id="277" r:id="rId7"/>
    <p:sldId id="262" r:id="rId8"/>
    <p:sldId id="278" r:id="rId9"/>
    <p:sldId id="279" r:id="rId10"/>
    <p:sldId id="281" r:id="rId11"/>
    <p:sldId id="280" r:id="rId12"/>
    <p:sldId id="263" r:id="rId13"/>
    <p:sldId id="266" r:id="rId14"/>
    <p:sldId id="282" r:id="rId15"/>
    <p:sldId id="283" r:id="rId16"/>
    <p:sldId id="284" r:id="rId17"/>
    <p:sldId id="268" r:id="rId18"/>
    <p:sldId id="285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9216F"/>
    <a:srgbClr val="004280"/>
    <a:srgbClr val="004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6EB81-1570-45F6-914B-ADE7D472C926}" v="30" dt="2025-09-04T13:23:29.0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Polychronis" userId="3585bcd1-de2f-40e7-9ec9-633d2ffb1dd7" providerId="ADAL" clId="{5D76EB81-1570-45F6-914B-ADE7D472C926}"/>
    <pc:docChg chg="undo custSel addSld delSld modSld sldOrd">
      <pc:chgData name="Vanessa Polychronis" userId="3585bcd1-de2f-40e7-9ec9-633d2ffb1dd7" providerId="ADAL" clId="{5D76EB81-1570-45F6-914B-ADE7D472C926}" dt="2025-09-04T13:46:47.074" v="4996" actId="20577"/>
      <pc:docMkLst>
        <pc:docMk/>
      </pc:docMkLst>
      <pc:sldChg chg="addSp delSp modSp mod">
        <pc:chgData name="Vanessa Polychronis" userId="3585bcd1-de2f-40e7-9ec9-633d2ffb1dd7" providerId="ADAL" clId="{5D76EB81-1570-45F6-914B-ADE7D472C926}" dt="2025-09-03T18:17:29.558" v="2425" actId="14100"/>
        <pc:sldMkLst>
          <pc:docMk/>
          <pc:sldMk cId="920665599" sldId="256"/>
        </pc:sldMkLst>
        <pc:spChg chg="add mod">
          <ac:chgData name="Vanessa Polychronis" userId="3585bcd1-de2f-40e7-9ec9-633d2ffb1dd7" providerId="ADAL" clId="{5D76EB81-1570-45F6-914B-ADE7D472C926}" dt="2025-09-03T18:17:29.558" v="2425" actId="14100"/>
          <ac:spMkLst>
            <pc:docMk/>
            <pc:sldMk cId="920665599" sldId="256"/>
            <ac:spMk id="3" creationId="{2F45FAB1-7FC5-BB6C-ECBC-0A1FAABFCD05}"/>
          </ac:spMkLst>
        </pc:spChg>
        <pc:spChg chg="del">
          <ac:chgData name="Vanessa Polychronis" userId="3585bcd1-de2f-40e7-9ec9-633d2ffb1dd7" providerId="ADAL" clId="{5D76EB81-1570-45F6-914B-ADE7D472C926}" dt="2025-09-03T15:42:48.824" v="66" actId="478"/>
          <ac:spMkLst>
            <pc:docMk/>
            <pc:sldMk cId="920665599" sldId="256"/>
            <ac:spMk id="17" creationId="{B18D7A86-BBDD-2941-A93E-1DA619F93B44}"/>
          </ac:spMkLst>
        </pc:spChg>
        <pc:spChg chg="mod">
          <ac:chgData name="Vanessa Polychronis" userId="3585bcd1-de2f-40e7-9ec9-633d2ffb1dd7" providerId="ADAL" clId="{5D76EB81-1570-45F6-914B-ADE7D472C926}" dt="2025-09-03T15:42:44.482" v="65" actId="20577"/>
          <ac:spMkLst>
            <pc:docMk/>
            <pc:sldMk cId="920665599" sldId="256"/>
            <ac:spMk id="19" creationId="{B4193D80-9AA4-5E42-8BD6-AB223BE85867}"/>
          </ac:spMkLst>
        </pc:spChg>
      </pc:sldChg>
      <pc:sldChg chg="modSp mod">
        <pc:chgData name="Vanessa Polychronis" userId="3585bcd1-de2f-40e7-9ec9-633d2ffb1dd7" providerId="ADAL" clId="{5D76EB81-1570-45F6-914B-ADE7D472C926}" dt="2025-09-03T18:17:01.099" v="2358" actId="1076"/>
        <pc:sldMkLst>
          <pc:docMk/>
          <pc:sldMk cId="3069316284" sldId="261"/>
        </pc:sldMkLst>
        <pc:spChg chg="mod">
          <ac:chgData name="Vanessa Polychronis" userId="3585bcd1-de2f-40e7-9ec9-633d2ffb1dd7" providerId="ADAL" clId="{5D76EB81-1570-45F6-914B-ADE7D472C926}" dt="2025-09-03T18:17:01.099" v="2358" actId="1076"/>
          <ac:spMkLst>
            <pc:docMk/>
            <pc:sldMk cId="3069316284" sldId="261"/>
            <ac:spMk id="4" creationId="{1D05A000-FAD1-084C-A147-AA1D775A4865}"/>
          </ac:spMkLst>
        </pc:spChg>
      </pc:sldChg>
      <pc:sldChg chg="addSp delSp modSp mod ord">
        <pc:chgData name="Vanessa Polychronis" userId="3585bcd1-de2f-40e7-9ec9-633d2ffb1dd7" providerId="ADAL" clId="{5D76EB81-1570-45F6-914B-ADE7D472C926}" dt="2025-09-04T13:34:47.341" v="4984"/>
        <pc:sldMkLst>
          <pc:docMk/>
          <pc:sldMk cId="3398864101" sldId="262"/>
        </pc:sldMkLst>
        <pc:spChg chg="mod">
          <ac:chgData name="Vanessa Polychronis" userId="3585bcd1-de2f-40e7-9ec9-633d2ffb1dd7" providerId="ADAL" clId="{5D76EB81-1570-45F6-914B-ADE7D472C926}" dt="2025-09-03T16:45:55.803" v="777" actId="20577"/>
          <ac:spMkLst>
            <pc:docMk/>
            <pc:sldMk cId="3398864101" sldId="262"/>
            <ac:spMk id="4" creationId="{1D05A000-FAD1-084C-A147-AA1D775A4865}"/>
          </ac:spMkLst>
        </pc:spChg>
        <pc:picChg chg="add mod ord">
          <ac:chgData name="Vanessa Polychronis" userId="3585bcd1-de2f-40e7-9ec9-633d2ffb1dd7" providerId="ADAL" clId="{5D76EB81-1570-45F6-914B-ADE7D472C926}" dt="2025-09-03T17:05:44.866" v="803" actId="14100"/>
          <ac:picMkLst>
            <pc:docMk/>
            <pc:sldMk cId="3398864101" sldId="262"/>
            <ac:picMk id="3" creationId="{17242676-7341-4E17-E96B-3ABCA8051C79}"/>
          </ac:picMkLst>
        </pc:picChg>
        <pc:picChg chg="add mod ord">
          <ac:chgData name="Vanessa Polychronis" userId="3585bcd1-de2f-40e7-9ec9-633d2ffb1dd7" providerId="ADAL" clId="{5D76EB81-1570-45F6-914B-ADE7D472C926}" dt="2025-09-03T17:05:56.347" v="808" actId="1076"/>
          <ac:picMkLst>
            <pc:docMk/>
            <pc:sldMk cId="3398864101" sldId="262"/>
            <ac:picMk id="6" creationId="{71EF8B91-1E07-61B3-B9A2-B4EBCAEA4B8B}"/>
          </ac:picMkLst>
        </pc:picChg>
        <pc:picChg chg="del">
          <ac:chgData name="Vanessa Polychronis" userId="3585bcd1-de2f-40e7-9ec9-633d2ffb1dd7" providerId="ADAL" clId="{5D76EB81-1570-45F6-914B-ADE7D472C926}" dt="2025-09-03T16:45:47.397" v="755" actId="478"/>
          <ac:picMkLst>
            <pc:docMk/>
            <pc:sldMk cId="3398864101" sldId="262"/>
            <ac:picMk id="7" creationId="{7341612C-25C6-904C-B06D-A216EFA826C2}"/>
          </ac:picMkLst>
        </pc:picChg>
        <pc:picChg chg="add mod">
          <ac:chgData name="Vanessa Polychronis" userId="3585bcd1-de2f-40e7-9ec9-633d2ffb1dd7" providerId="ADAL" clId="{5D76EB81-1570-45F6-914B-ADE7D472C926}" dt="2025-09-03T17:05:27.864" v="794" actId="14100"/>
          <ac:picMkLst>
            <pc:docMk/>
            <pc:sldMk cId="3398864101" sldId="262"/>
            <ac:picMk id="9" creationId="{19D6B461-4039-7050-0816-5F872F5EE006}"/>
          </ac:picMkLst>
        </pc:picChg>
        <pc:picChg chg="add mod modCrop">
          <ac:chgData name="Vanessa Polychronis" userId="3585bcd1-de2f-40e7-9ec9-633d2ffb1dd7" providerId="ADAL" clId="{5D76EB81-1570-45F6-914B-ADE7D472C926}" dt="2025-09-03T17:05:33.020" v="797" actId="1076"/>
          <ac:picMkLst>
            <pc:docMk/>
            <pc:sldMk cId="3398864101" sldId="262"/>
            <ac:picMk id="11" creationId="{D1598DBF-C1C2-F253-333F-5EF4BB260CD4}"/>
          </ac:picMkLst>
        </pc:picChg>
        <pc:picChg chg="add del mod">
          <ac:chgData name="Vanessa Polychronis" userId="3585bcd1-de2f-40e7-9ec9-633d2ffb1dd7" providerId="ADAL" clId="{5D76EB81-1570-45F6-914B-ADE7D472C926}" dt="2025-09-03T17:06:43.572" v="818" actId="21"/>
          <ac:picMkLst>
            <pc:docMk/>
            <pc:sldMk cId="3398864101" sldId="262"/>
            <ac:picMk id="17" creationId="{B681B275-FAD5-8E0F-E90E-2185714CDD10}"/>
          </ac:picMkLst>
        </pc:picChg>
      </pc:sldChg>
      <pc:sldChg chg="addSp delSp modSp mod">
        <pc:chgData name="Vanessa Polychronis" userId="3585bcd1-de2f-40e7-9ec9-633d2ffb1dd7" providerId="ADAL" clId="{5D76EB81-1570-45F6-914B-ADE7D472C926}" dt="2025-09-03T18:29:04.504" v="2526" actId="20577"/>
        <pc:sldMkLst>
          <pc:docMk/>
          <pc:sldMk cId="956621211" sldId="263"/>
        </pc:sldMkLst>
        <pc:spChg chg="mod">
          <ac:chgData name="Vanessa Polychronis" userId="3585bcd1-de2f-40e7-9ec9-633d2ffb1dd7" providerId="ADAL" clId="{5D76EB81-1570-45F6-914B-ADE7D472C926}" dt="2025-09-03T18:12:50.971" v="2218" actId="20577"/>
          <ac:spMkLst>
            <pc:docMk/>
            <pc:sldMk cId="956621211" sldId="263"/>
            <ac:spMk id="4" creationId="{1D05A000-FAD1-084C-A147-AA1D775A4865}"/>
          </ac:spMkLst>
        </pc:spChg>
        <pc:spChg chg="add mod">
          <ac:chgData name="Vanessa Polychronis" userId="3585bcd1-de2f-40e7-9ec9-633d2ffb1dd7" providerId="ADAL" clId="{5D76EB81-1570-45F6-914B-ADE7D472C926}" dt="2025-09-03T18:29:04.504" v="2526" actId="20577"/>
          <ac:spMkLst>
            <pc:docMk/>
            <pc:sldMk cId="956621211" sldId="263"/>
            <ac:spMk id="12" creationId="{F0EBBA33-DC51-1D52-005B-33A3B464684A}"/>
          </ac:spMkLst>
        </pc:spChg>
        <pc:grpChg chg="del mod">
          <ac:chgData name="Vanessa Polychronis" userId="3585bcd1-de2f-40e7-9ec9-633d2ffb1dd7" providerId="ADAL" clId="{5D76EB81-1570-45F6-914B-ADE7D472C926}" dt="2025-09-03T18:28:24.205" v="2517" actId="478"/>
          <ac:grpSpMkLst>
            <pc:docMk/>
            <pc:sldMk cId="956621211" sldId="263"/>
            <ac:grpSpMk id="7" creationId="{DB4898BE-5C70-254E-A6C0-328254B63075}"/>
          </ac:grpSpMkLst>
        </pc:grpChg>
        <pc:picChg chg="add mod">
          <ac:chgData name="Vanessa Polychronis" userId="3585bcd1-de2f-40e7-9ec9-633d2ffb1dd7" providerId="ADAL" clId="{5D76EB81-1570-45F6-914B-ADE7D472C926}" dt="2025-09-03T18:28:22.748" v="2515" actId="27614"/>
          <ac:picMkLst>
            <pc:docMk/>
            <pc:sldMk cId="956621211" sldId="263"/>
            <ac:picMk id="3" creationId="{F44E4B9C-E3D6-3C78-B8A4-8AFC1DE8CCD7}"/>
          </ac:picMkLst>
        </pc:picChg>
        <pc:picChg chg="add del">
          <ac:chgData name="Vanessa Polychronis" userId="3585bcd1-de2f-40e7-9ec9-633d2ffb1dd7" providerId="ADAL" clId="{5D76EB81-1570-45F6-914B-ADE7D472C926}" dt="2025-09-03T18:12:59.124" v="2221" actId="478"/>
          <ac:picMkLst>
            <pc:docMk/>
            <pc:sldMk cId="956621211" sldId="263"/>
            <ac:picMk id="6" creationId="{3FF47A61-3125-4041-B07C-17015BE3A459}"/>
          </ac:picMkLst>
        </pc:picChg>
        <pc:picChg chg="del">
          <ac:chgData name="Vanessa Polychronis" userId="3585bcd1-de2f-40e7-9ec9-633d2ffb1dd7" providerId="ADAL" clId="{5D76EB81-1570-45F6-914B-ADE7D472C926}" dt="2025-09-03T18:13:00.633" v="2222" actId="478"/>
          <ac:picMkLst>
            <pc:docMk/>
            <pc:sldMk cId="956621211" sldId="263"/>
            <ac:picMk id="11" creationId="{D69C6B91-E9CD-EF4B-8A85-0D8FD7261759}"/>
          </ac:picMkLst>
        </pc:picChg>
      </pc:sldChg>
      <pc:sldChg chg="del">
        <pc:chgData name="Vanessa Polychronis" userId="3585bcd1-de2f-40e7-9ec9-633d2ffb1dd7" providerId="ADAL" clId="{5D76EB81-1570-45F6-914B-ADE7D472C926}" dt="2025-09-03T18:13:08.947" v="2223" actId="2696"/>
        <pc:sldMkLst>
          <pc:docMk/>
          <pc:sldMk cId="523559284" sldId="264"/>
        </pc:sldMkLst>
      </pc:sldChg>
      <pc:sldChg chg="del">
        <pc:chgData name="Vanessa Polychronis" userId="3585bcd1-de2f-40e7-9ec9-633d2ffb1dd7" providerId="ADAL" clId="{5D76EB81-1570-45F6-914B-ADE7D472C926}" dt="2025-09-03T18:13:17.480" v="2224" actId="47"/>
        <pc:sldMkLst>
          <pc:docMk/>
          <pc:sldMk cId="2851620578" sldId="265"/>
        </pc:sldMkLst>
      </pc:sldChg>
      <pc:sldChg chg="addSp delSp modSp mod">
        <pc:chgData name="Vanessa Polychronis" userId="3585bcd1-de2f-40e7-9ec9-633d2ffb1dd7" providerId="ADAL" clId="{5D76EB81-1570-45F6-914B-ADE7D472C926}" dt="2025-09-04T13:46:47.074" v="4996" actId="20577"/>
        <pc:sldMkLst>
          <pc:docMk/>
          <pc:sldMk cId="3450738952" sldId="266"/>
        </pc:sldMkLst>
        <pc:spChg chg="del mod">
          <ac:chgData name="Vanessa Polychronis" userId="3585bcd1-de2f-40e7-9ec9-633d2ffb1dd7" providerId="ADAL" clId="{5D76EB81-1570-45F6-914B-ADE7D472C926}" dt="2025-09-03T18:31:17.559" v="2527" actId="478"/>
          <ac:spMkLst>
            <pc:docMk/>
            <pc:sldMk cId="3450738952" sldId="266"/>
            <ac:spMk id="3" creationId="{85189924-B7C1-4341-9152-C38EFE1745AA}"/>
          </ac:spMkLst>
        </pc:spChg>
        <pc:spChg chg="add del mod">
          <ac:chgData name="Vanessa Polychronis" userId="3585bcd1-de2f-40e7-9ec9-633d2ffb1dd7" providerId="ADAL" clId="{5D76EB81-1570-45F6-914B-ADE7D472C926}" dt="2025-09-03T18:31:18.638" v="2528" actId="478"/>
          <ac:spMkLst>
            <pc:docMk/>
            <pc:sldMk cId="3450738952" sldId="266"/>
            <ac:spMk id="5" creationId="{6601F9F6-2C44-0D7B-3781-0F52500B7F3F}"/>
          </ac:spMkLst>
        </pc:spChg>
        <pc:spChg chg="add mod">
          <ac:chgData name="Vanessa Polychronis" userId="3585bcd1-de2f-40e7-9ec9-633d2ffb1dd7" providerId="ADAL" clId="{5D76EB81-1570-45F6-914B-ADE7D472C926}" dt="2025-09-04T13:46:47.074" v="4996" actId="20577"/>
          <ac:spMkLst>
            <pc:docMk/>
            <pc:sldMk cId="3450738952" sldId="266"/>
            <ac:spMk id="8" creationId="{F09E16A7-85FE-9E72-AF5D-E9F61DCC52EB}"/>
          </ac:spMkLst>
        </pc:spChg>
        <pc:spChg chg="del mod">
          <ac:chgData name="Vanessa Polychronis" userId="3585bcd1-de2f-40e7-9ec9-633d2ffb1dd7" providerId="ADAL" clId="{5D76EB81-1570-45F6-914B-ADE7D472C926}" dt="2025-09-03T18:31:22.702" v="2533" actId="478"/>
          <ac:spMkLst>
            <pc:docMk/>
            <pc:sldMk cId="3450738952" sldId="266"/>
            <ac:spMk id="9" creationId="{C569A678-0AD4-4D43-9DA8-4617EB95D31A}"/>
          </ac:spMkLst>
        </pc:spChg>
        <pc:spChg chg="del mod">
          <ac:chgData name="Vanessa Polychronis" userId="3585bcd1-de2f-40e7-9ec9-633d2ffb1dd7" providerId="ADAL" clId="{5D76EB81-1570-45F6-914B-ADE7D472C926}" dt="2025-09-03T18:31:20.076" v="2530" actId="478"/>
          <ac:spMkLst>
            <pc:docMk/>
            <pc:sldMk cId="3450738952" sldId="266"/>
            <ac:spMk id="14" creationId="{8551608C-F9A5-324F-B7F6-DAC13A560763}"/>
          </ac:spMkLst>
        </pc:spChg>
        <pc:spChg chg="del">
          <ac:chgData name="Vanessa Polychronis" userId="3585bcd1-de2f-40e7-9ec9-633d2ffb1dd7" providerId="ADAL" clId="{5D76EB81-1570-45F6-914B-ADE7D472C926}" dt="2025-09-03T18:31:24.093" v="2534" actId="478"/>
          <ac:spMkLst>
            <pc:docMk/>
            <pc:sldMk cId="3450738952" sldId="266"/>
            <ac:spMk id="15" creationId="{CD6983CA-CB27-A946-A0DD-043CA0829CD5}"/>
          </ac:spMkLst>
        </pc:spChg>
        <pc:spChg chg="del mod">
          <ac:chgData name="Vanessa Polychronis" userId="3585bcd1-de2f-40e7-9ec9-633d2ffb1dd7" providerId="ADAL" clId="{5D76EB81-1570-45F6-914B-ADE7D472C926}" dt="2025-09-03T18:31:25.197" v="2535" actId="478"/>
          <ac:spMkLst>
            <pc:docMk/>
            <pc:sldMk cId="3450738952" sldId="266"/>
            <ac:spMk id="17" creationId="{8D06393A-2E01-0447-A185-5A12796B6A4A}"/>
          </ac:spMkLst>
        </pc:spChg>
        <pc:spChg chg="del mod">
          <ac:chgData name="Vanessa Polychronis" userId="3585bcd1-de2f-40e7-9ec9-633d2ffb1dd7" providerId="ADAL" clId="{5D76EB81-1570-45F6-914B-ADE7D472C926}" dt="2025-09-03T18:31:26.451" v="2536" actId="478"/>
          <ac:spMkLst>
            <pc:docMk/>
            <pc:sldMk cId="3450738952" sldId="266"/>
            <ac:spMk id="19" creationId="{B7B9A067-D875-D045-AEF7-050149D2C7FB}"/>
          </ac:spMkLst>
        </pc:spChg>
        <pc:grpChg chg="del">
          <ac:chgData name="Vanessa Polychronis" userId="3585bcd1-de2f-40e7-9ec9-633d2ffb1dd7" providerId="ADAL" clId="{5D76EB81-1570-45F6-914B-ADE7D472C926}" dt="2025-09-03T18:31:20.777" v="2531" actId="478"/>
          <ac:grpSpMkLst>
            <pc:docMk/>
            <pc:sldMk cId="3450738952" sldId="266"/>
            <ac:grpSpMk id="23" creationId="{1B64A750-1F04-2A4A-8D05-A2DB8678AF94}"/>
          </ac:grpSpMkLst>
        </pc:grpChg>
        <pc:picChg chg="add mod">
          <ac:chgData name="Vanessa Polychronis" userId="3585bcd1-de2f-40e7-9ec9-633d2ffb1dd7" providerId="ADAL" clId="{5D76EB81-1570-45F6-914B-ADE7D472C926}" dt="2025-09-04T12:08:36.137" v="3220" actId="1076"/>
          <ac:picMkLst>
            <pc:docMk/>
            <pc:sldMk cId="3450738952" sldId="266"/>
            <ac:picMk id="7" creationId="{AB010EEE-8876-CC35-7AC8-9043B463013E}"/>
          </ac:picMkLst>
        </pc:picChg>
      </pc:sldChg>
      <pc:sldChg chg="del">
        <pc:chgData name="Vanessa Polychronis" userId="3585bcd1-de2f-40e7-9ec9-633d2ffb1dd7" providerId="ADAL" clId="{5D76EB81-1570-45F6-914B-ADE7D472C926}" dt="2025-09-03T18:14:20.913" v="2249" actId="2696"/>
        <pc:sldMkLst>
          <pc:docMk/>
          <pc:sldMk cId="1640469642" sldId="267"/>
        </pc:sldMkLst>
      </pc:sldChg>
      <pc:sldChg chg="modSp del mod">
        <pc:chgData name="Vanessa Polychronis" userId="3585bcd1-de2f-40e7-9ec9-633d2ffb1dd7" providerId="ADAL" clId="{5D76EB81-1570-45F6-914B-ADE7D472C926}" dt="2025-09-04T13:20:14.100" v="4571" actId="47"/>
        <pc:sldMkLst>
          <pc:docMk/>
          <pc:sldMk cId="1058136432" sldId="269"/>
        </pc:sldMkLst>
        <pc:spChg chg="mod">
          <ac:chgData name="Vanessa Polychronis" userId="3585bcd1-de2f-40e7-9ec9-633d2ffb1dd7" providerId="ADAL" clId="{5D76EB81-1570-45F6-914B-ADE7D472C926}" dt="2025-09-03T18:15:11.132" v="2297" actId="20577"/>
          <ac:spMkLst>
            <pc:docMk/>
            <pc:sldMk cId="1058136432" sldId="269"/>
            <ac:spMk id="4" creationId="{CA5067B5-1336-614A-800E-438C72B963DF}"/>
          </ac:spMkLst>
        </pc:spChg>
      </pc:sldChg>
      <pc:sldChg chg="delSp modSp del mod">
        <pc:chgData name="Vanessa Polychronis" userId="3585bcd1-de2f-40e7-9ec9-633d2ffb1dd7" providerId="ADAL" clId="{5D76EB81-1570-45F6-914B-ADE7D472C926}" dt="2025-09-03T18:14:55.298" v="2253" actId="2696"/>
        <pc:sldMkLst>
          <pc:docMk/>
          <pc:sldMk cId="375835553" sldId="270"/>
        </pc:sldMkLst>
        <pc:spChg chg="mod">
          <ac:chgData name="Vanessa Polychronis" userId="3585bcd1-de2f-40e7-9ec9-633d2ffb1dd7" providerId="ADAL" clId="{5D76EB81-1570-45F6-914B-ADE7D472C926}" dt="2025-09-03T18:14:49.817" v="2250" actId="20577"/>
          <ac:spMkLst>
            <pc:docMk/>
            <pc:sldMk cId="375835553" sldId="270"/>
            <ac:spMk id="8" creationId="{0B7EE6EB-ADEA-9D46-BFF7-4E9A082E8CEE}"/>
          </ac:spMkLst>
        </pc:spChg>
        <pc:spChg chg="del">
          <ac:chgData name="Vanessa Polychronis" userId="3585bcd1-de2f-40e7-9ec9-633d2ffb1dd7" providerId="ADAL" clId="{5D76EB81-1570-45F6-914B-ADE7D472C926}" dt="2025-09-03T18:14:51.120" v="2251" actId="478"/>
          <ac:spMkLst>
            <pc:docMk/>
            <pc:sldMk cId="375835553" sldId="270"/>
            <ac:spMk id="9" creationId="{BD8A822C-7F0C-5A4F-8731-9E9A473E02D2}"/>
          </ac:spMkLst>
        </pc:spChg>
        <pc:spChg chg="del">
          <ac:chgData name="Vanessa Polychronis" userId="3585bcd1-de2f-40e7-9ec9-633d2ffb1dd7" providerId="ADAL" clId="{5D76EB81-1570-45F6-914B-ADE7D472C926}" dt="2025-09-03T18:14:51.953" v="2252" actId="478"/>
          <ac:spMkLst>
            <pc:docMk/>
            <pc:sldMk cId="375835553" sldId="270"/>
            <ac:spMk id="11" creationId="{BB699350-60E9-A94E-A4B2-0BEB41F2A4C0}"/>
          </ac:spMkLst>
        </pc:spChg>
      </pc:sldChg>
      <pc:sldChg chg="addSp delSp modSp mod">
        <pc:chgData name="Vanessa Polychronis" userId="3585bcd1-de2f-40e7-9ec9-633d2ffb1dd7" providerId="ADAL" clId="{5D76EB81-1570-45F6-914B-ADE7D472C926}" dt="2025-09-04T13:25:45.146" v="4982" actId="20577"/>
        <pc:sldMkLst>
          <pc:docMk/>
          <pc:sldMk cId="3468376799" sldId="272"/>
        </pc:sldMkLst>
        <pc:spChg chg="mod">
          <ac:chgData name="Vanessa Polychronis" userId="3585bcd1-de2f-40e7-9ec9-633d2ffb1dd7" providerId="ADAL" clId="{5D76EB81-1570-45F6-914B-ADE7D472C926}" dt="2025-09-04T13:25:45.146" v="4982" actId="20577"/>
          <ac:spMkLst>
            <pc:docMk/>
            <pc:sldMk cId="3468376799" sldId="272"/>
            <ac:spMk id="2" creationId="{E43C8701-4568-6442-9F69-EC2D92A4ECBC}"/>
          </ac:spMkLst>
        </pc:spChg>
        <pc:spChg chg="del">
          <ac:chgData name="Vanessa Polychronis" userId="3585bcd1-de2f-40e7-9ec9-633d2ffb1dd7" providerId="ADAL" clId="{5D76EB81-1570-45F6-914B-ADE7D472C926}" dt="2025-09-03T16:37:54.072" v="500" actId="478"/>
          <ac:spMkLst>
            <pc:docMk/>
            <pc:sldMk cId="3468376799" sldId="272"/>
            <ac:spMk id="5" creationId="{06366F3B-AB53-194F-B352-BF6EE8EE4960}"/>
          </ac:spMkLst>
        </pc:spChg>
        <pc:spChg chg="del">
          <ac:chgData name="Vanessa Polychronis" userId="3585bcd1-de2f-40e7-9ec9-633d2ffb1dd7" providerId="ADAL" clId="{5D76EB81-1570-45F6-914B-ADE7D472C926}" dt="2025-09-03T16:37:58.936" v="503" actId="478"/>
          <ac:spMkLst>
            <pc:docMk/>
            <pc:sldMk cId="3468376799" sldId="272"/>
            <ac:spMk id="6" creationId="{361CDD08-C72C-F34D-8117-30B34930A0CE}"/>
          </ac:spMkLst>
        </pc:spChg>
        <pc:spChg chg="del">
          <ac:chgData name="Vanessa Polychronis" userId="3585bcd1-de2f-40e7-9ec9-633d2ffb1dd7" providerId="ADAL" clId="{5D76EB81-1570-45F6-914B-ADE7D472C926}" dt="2025-09-03T16:37:57.216" v="502" actId="478"/>
          <ac:spMkLst>
            <pc:docMk/>
            <pc:sldMk cId="3468376799" sldId="272"/>
            <ac:spMk id="7" creationId="{D371041D-2C0C-CD48-B9BA-0BD291BB70E9}"/>
          </ac:spMkLst>
        </pc:spChg>
        <pc:spChg chg="del">
          <ac:chgData name="Vanessa Polychronis" userId="3585bcd1-de2f-40e7-9ec9-633d2ffb1dd7" providerId="ADAL" clId="{5D76EB81-1570-45F6-914B-ADE7D472C926}" dt="2025-09-03T16:37:56.262" v="501" actId="478"/>
          <ac:spMkLst>
            <pc:docMk/>
            <pc:sldMk cId="3468376799" sldId="272"/>
            <ac:spMk id="8" creationId="{73C87A1F-828B-7F43-B08A-1B338F28893C}"/>
          </ac:spMkLst>
        </pc:spChg>
        <pc:spChg chg="add mod">
          <ac:chgData name="Vanessa Polychronis" userId="3585bcd1-de2f-40e7-9ec9-633d2ffb1dd7" providerId="ADAL" clId="{5D76EB81-1570-45F6-914B-ADE7D472C926}" dt="2025-09-03T16:41:09.806" v="570" actId="1076"/>
          <ac:spMkLst>
            <pc:docMk/>
            <pc:sldMk cId="3468376799" sldId="272"/>
            <ac:spMk id="10" creationId="{333B1C89-DDD8-D7EF-51DB-228F3B846697}"/>
          </ac:spMkLst>
        </pc:spChg>
        <pc:spChg chg="del mod">
          <ac:chgData name="Vanessa Polychronis" userId="3585bcd1-de2f-40e7-9ec9-633d2ffb1dd7" providerId="ADAL" clId="{5D76EB81-1570-45F6-914B-ADE7D472C926}" dt="2025-09-03T16:38:01.724" v="505" actId="478"/>
          <ac:spMkLst>
            <pc:docMk/>
            <pc:sldMk cId="3468376799" sldId="272"/>
            <ac:spMk id="13" creationId="{40411AA4-F459-1E49-9229-CFE1727D37E8}"/>
          </ac:spMkLst>
        </pc:spChg>
        <pc:spChg chg="del">
          <ac:chgData name="Vanessa Polychronis" userId="3585bcd1-de2f-40e7-9ec9-633d2ffb1dd7" providerId="ADAL" clId="{5D76EB81-1570-45F6-914B-ADE7D472C926}" dt="2025-09-03T16:38:02.911" v="506" actId="478"/>
          <ac:spMkLst>
            <pc:docMk/>
            <pc:sldMk cId="3468376799" sldId="272"/>
            <ac:spMk id="14" creationId="{DA38BE04-1380-7142-88C4-68F93B953FAE}"/>
          </ac:spMkLst>
        </pc:spChg>
        <pc:spChg chg="mod">
          <ac:chgData name="Vanessa Polychronis" userId="3585bcd1-de2f-40e7-9ec9-633d2ffb1dd7" providerId="ADAL" clId="{5D76EB81-1570-45F6-914B-ADE7D472C926}" dt="2025-09-03T16:39:44.663" v="536" actId="1076"/>
          <ac:spMkLst>
            <pc:docMk/>
            <pc:sldMk cId="3468376799" sldId="272"/>
            <ac:spMk id="15" creationId="{EC0F9438-6CB7-1E4A-90B2-26AD7136DF1F}"/>
          </ac:spMkLst>
        </pc:spChg>
        <pc:picChg chg="add mod">
          <ac:chgData name="Vanessa Polychronis" userId="3585bcd1-de2f-40e7-9ec9-633d2ffb1dd7" providerId="ADAL" clId="{5D76EB81-1570-45F6-914B-ADE7D472C926}" dt="2025-09-03T16:39:44.663" v="536" actId="1076"/>
          <ac:picMkLst>
            <pc:docMk/>
            <pc:sldMk cId="3468376799" sldId="272"/>
            <ac:picMk id="4" creationId="{CE2D8CB7-E388-1C70-16A2-CD9E08439AD4}"/>
          </ac:picMkLst>
        </pc:picChg>
        <pc:picChg chg="add mod">
          <ac:chgData name="Vanessa Polychronis" userId="3585bcd1-de2f-40e7-9ec9-633d2ffb1dd7" providerId="ADAL" clId="{5D76EB81-1570-45F6-914B-ADE7D472C926}" dt="2025-09-03T16:41:16.313" v="571" actId="1076"/>
          <ac:picMkLst>
            <pc:docMk/>
            <pc:sldMk cId="3468376799" sldId="272"/>
            <ac:picMk id="11" creationId="{161E7485-0F01-D2A6-97D1-CFA8700E0762}"/>
          </ac:picMkLst>
        </pc:picChg>
      </pc:sldChg>
      <pc:sldChg chg="addSp delSp modSp mod">
        <pc:chgData name="Vanessa Polychronis" userId="3585bcd1-de2f-40e7-9ec9-633d2ffb1dd7" providerId="ADAL" clId="{5D76EB81-1570-45F6-914B-ADE7D472C926}" dt="2025-09-03T16:45:27.756" v="754" actId="113"/>
        <pc:sldMkLst>
          <pc:docMk/>
          <pc:sldMk cId="788112443" sldId="273"/>
        </pc:sldMkLst>
        <pc:spChg chg="add mod">
          <ac:chgData name="Vanessa Polychronis" userId="3585bcd1-de2f-40e7-9ec9-633d2ffb1dd7" providerId="ADAL" clId="{5D76EB81-1570-45F6-914B-ADE7D472C926}" dt="2025-09-03T16:45:27.756" v="754" actId="113"/>
          <ac:spMkLst>
            <pc:docMk/>
            <pc:sldMk cId="788112443" sldId="273"/>
            <ac:spMk id="4" creationId="{61E9E756-B74E-C7C2-29E0-9DE4177C2F20}"/>
          </ac:spMkLst>
        </pc:spChg>
        <pc:spChg chg="del">
          <ac:chgData name="Vanessa Polychronis" userId="3585bcd1-de2f-40e7-9ec9-633d2ffb1dd7" providerId="ADAL" clId="{5D76EB81-1570-45F6-914B-ADE7D472C926}" dt="2025-09-03T16:37:31.613" v="463" actId="478"/>
          <ac:spMkLst>
            <pc:docMk/>
            <pc:sldMk cId="788112443" sldId="273"/>
            <ac:spMk id="11" creationId="{E7D5662F-B803-D34C-B419-BDFC71F4F1FE}"/>
          </ac:spMkLst>
        </pc:spChg>
        <pc:spChg chg="mod">
          <ac:chgData name="Vanessa Polychronis" userId="3585bcd1-de2f-40e7-9ec9-633d2ffb1dd7" providerId="ADAL" clId="{5D76EB81-1570-45F6-914B-ADE7D472C926}" dt="2025-09-03T16:42:43.397" v="647" actId="20577"/>
          <ac:spMkLst>
            <pc:docMk/>
            <pc:sldMk cId="788112443" sldId="273"/>
            <ac:spMk id="12" creationId="{E0856F80-24AB-1F4E-9222-1FC5FF450DDC}"/>
          </ac:spMkLst>
        </pc:spChg>
        <pc:spChg chg="del">
          <ac:chgData name="Vanessa Polychronis" userId="3585bcd1-de2f-40e7-9ec9-633d2ffb1dd7" providerId="ADAL" clId="{5D76EB81-1570-45F6-914B-ADE7D472C926}" dt="2025-09-03T16:37:31.116" v="462" actId="478"/>
          <ac:spMkLst>
            <pc:docMk/>
            <pc:sldMk cId="788112443" sldId="273"/>
            <ac:spMk id="13" creationId="{9B55289A-A55C-A84A-BD97-7ECFE47CA022}"/>
          </ac:spMkLst>
        </pc:spChg>
        <pc:spChg chg="del">
          <ac:chgData name="Vanessa Polychronis" userId="3585bcd1-de2f-40e7-9ec9-633d2ffb1dd7" providerId="ADAL" clId="{5D76EB81-1570-45F6-914B-ADE7D472C926}" dt="2025-09-03T16:37:29.581" v="461" actId="478"/>
          <ac:spMkLst>
            <pc:docMk/>
            <pc:sldMk cId="788112443" sldId="273"/>
            <ac:spMk id="14" creationId="{6334011C-5DA1-EC42-8461-3A004162F74F}"/>
          </ac:spMkLst>
        </pc:spChg>
        <pc:spChg chg="del">
          <ac:chgData name="Vanessa Polychronis" userId="3585bcd1-de2f-40e7-9ec9-633d2ffb1dd7" providerId="ADAL" clId="{5D76EB81-1570-45F6-914B-ADE7D472C926}" dt="2025-09-03T16:37:28.889" v="460" actId="478"/>
          <ac:spMkLst>
            <pc:docMk/>
            <pc:sldMk cId="788112443" sldId="273"/>
            <ac:spMk id="16" creationId="{9180F0B1-03E3-F843-AC86-C8C424B4F498}"/>
          </ac:spMkLst>
        </pc:spChg>
        <pc:spChg chg="del">
          <ac:chgData name="Vanessa Polychronis" userId="3585bcd1-de2f-40e7-9ec9-633d2ffb1dd7" providerId="ADAL" clId="{5D76EB81-1570-45F6-914B-ADE7D472C926}" dt="2025-09-03T16:37:25.120" v="458" actId="478"/>
          <ac:spMkLst>
            <pc:docMk/>
            <pc:sldMk cId="788112443" sldId="273"/>
            <ac:spMk id="18" creationId="{CEBD0297-3801-D548-8F19-3AE7FF3C2604}"/>
          </ac:spMkLst>
        </pc:spChg>
        <pc:spChg chg="del">
          <ac:chgData name="Vanessa Polychronis" userId="3585bcd1-de2f-40e7-9ec9-633d2ffb1dd7" providerId="ADAL" clId="{5D76EB81-1570-45F6-914B-ADE7D472C926}" dt="2025-09-03T16:37:27.251" v="459" actId="478"/>
          <ac:spMkLst>
            <pc:docMk/>
            <pc:sldMk cId="788112443" sldId="273"/>
            <ac:spMk id="19" creationId="{A976F35F-8B9C-EA4B-9824-A3E026E817AF}"/>
          </ac:spMkLst>
        </pc:spChg>
        <pc:spChg chg="del">
          <ac:chgData name="Vanessa Polychronis" userId="3585bcd1-de2f-40e7-9ec9-633d2ffb1dd7" providerId="ADAL" clId="{5D76EB81-1570-45F6-914B-ADE7D472C926}" dt="2025-09-03T16:37:22.619" v="457" actId="478"/>
          <ac:spMkLst>
            <pc:docMk/>
            <pc:sldMk cId="788112443" sldId="273"/>
            <ac:spMk id="42" creationId="{08DE4CED-0EA8-1F42-84FA-1CCA92DCAD74}"/>
          </ac:spMkLst>
        </pc:spChg>
        <pc:picChg chg="add mod">
          <ac:chgData name="Vanessa Polychronis" userId="3585bcd1-de2f-40e7-9ec9-633d2ffb1dd7" providerId="ADAL" clId="{5D76EB81-1570-45F6-914B-ADE7D472C926}" dt="2025-09-03T16:43:42.551" v="656" actId="1076"/>
          <ac:picMkLst>
            <pc:docMk/>
            <pc:sldMk cId="788112443" sldId="273"/>
            <ac:picMk id="3" creationId="{12271170-F068-49ED-9580-D42333783C29}"/>
          </ac:picMkLst>
        </pc:picChg>
      </pc:sldChg>
      <pc:sldChg chg="addSp delSp modSp mod">
        <pc:chgData name="Vanessa Polychronis" userId="3585bcd1-de2f-40e7-9ec9-633d2ffb1dd7" providerId="ADAL" clId="{5D76EB81-1570-45F6-914B-ADE7D472C926}" dt="2025-09-03T18:19:09.835" v="2512" actId="20577"/>
        <pc:sldMkLst>
          <pc:docMk/>
          <pc:sldMk cId="2256596537" sldId="274"/>
        </pc:sldMkLst>
        <pc:spChg chg="add mod">
          <ac:chgData name="Vanessa Polychronis" userId="3585bcd1-de2f-40e7-9ec9-633d2ffb1dd7" providerId="ADAL" clId="{5D76EB81-1570-45F6-914B-ADE7D472C926}" dt="2025-09-03T18:19:09.835" v="2512" actId="20577"/>
          <ac:spMkLst>
            <pc:docMk/>
            <pc:sldMk cId="2256596537" sldId="274"/>
            <ac:spMk id="5" creationId="{A66872BA-0B69-7583-92B0-A0656B726760}"/>
          </ac:spMkLst>
        </pc:spChg>
        <pc:spChg chg="del">
          <ac:chgData name="Vanessa Polychronis" userId="3585bcd1-de2f-40e7-9ec9-633d2ffb1dd7" providerId="ADAL" clId="{5D76EB81-1570-45F6-914B-ADE7D472C926}" dt="2025-09-03T15:43:19.686" v="108" actId="478"/>
          <ac:spMkLst>
            <pc:docMk/>
            <pc:sldMk cId="2256596537" sldId="274"/>
            <ac:spMk id="10" creationId="{27189E72-8A42-764D-BC31-A6B76F68A489}"/>
          </ac:spMkLst>
        </pc:spChg>
        <pc:spChg chg="del">
          <ac:chgData name="Vanessa Polychronis" userId="3585bcd1-de2f-40e7-9ec9-633d2ffb1dd7" providerId="ADAL" clId="{5D76EB81-1570-45F6-914B-ADE7D472C926}" dt="2025-09-03T15:43:23.144" v="111" actId="478"/>
          <ac:spMkLst>
            <pc:docMk/>
            <pc:sldMk cId="2256596537" sldId="274"/>
            <ac:spMk id="11" creationId="{346092E5-7BA8-5046-BE8F-249CA3D6A023}"/>
          </ac:spMkLst>
        </pc:spChg>
        <pc:spChg chg="del">
          <ac:chgData name="Vanessa Polychronis" userId="3585bcd1-de2f-40e7-9ec9-633d2ffb1dd7" providerId="ADAL" clId="{5D76EB81-1570-45F6-914B-ADE7D472C926}" dt="2025-09-03T15:43:22.143" v="110" actId="478"/>
          <ac:spMkLst>
            <pc:docMk/>
            <pc:sldMk cId="2256596537" sldId="274"/>
            <ac:spMk id="12" creationId="{A98DBF30-F6DD-A74A-90D2-52C436C3DF38}"/>
          </ac:spMkLst>
        </pc:spChg>
        <pc:spChg chg="del">
          <ac:chgData name="Vanessa Polychronis" userId="3585bcd1-de2f-40e7-9ec9-633d2ffb1dd7" providerId="ADAL" clId="{5D76EB81-1570-45F6-914B-ADE7D472C926}" dt="2025-09-03T15:43:21.110" v="109" actId="478"/>
          <ac:spMkLst>
            <pc:docMk/>
            <pc:sldMk cId="2256596537" sldId="274"/>
            <ac:spMk id="13" creationId="{78553D60-3692-664F-960C-FC36ECE946DE}"/>
          </ac:spMkLst>
        </pc:spChg>
        <pc:spChg chg="del mod">
          <ac:chgData name="Vanessa Polychronis" userId="3585bcd1-de2f-40e7-9ec9-633d2ffb1dd7" providerId="ADAL" clId="{5D76EB81-1570-45F6-914B-ADE7D472C926}" dt="2025-09-03T15:43:34.219" v="115" actId="478"/>
          <ac:spMkLst>
            <pc:docMk/>
            <pc:sldMk cId="2256596537" sldId="274"/>
            <ac:spMk id="14" creationId="{87085469-0565-E64A-B5F2-FF0490C74E94}"/>
          </ac:spMkLst>
        </pc:spChg>
        <pc:spChg chg="del mod">
          <ac:chgData name="Vanessa Polychronis" userId="3585bcd1-de2f-40e7-9ec9-633d2ffb1dd7" providerId="ADAL" clId="{5D76EB81-1570-45F6-914B-ADE7D472C926}" dt="2025-09-03T15:43:35.956" v="116" actId="478"/>
          <ac:spMkLst>
            <pc:docMk/>
            <pc:sldMk cId="2256596537" sldId="274"/>
            <ac:spMk id="15" creationId="{35746EF3-DD7B-9D4E-A74F-FDB4D5A58157}"/>
          </ac:spMkLst>
        </pc:spChg>
        <pc:spChg chg="del mod">
          <ac:chgData name="Vanessa Polychronis" userId="3585bcd1-de2f-40e7-9ec9-633d2ffb1dd7" providerId="ADAL" clId="{5D76EB81-1570-45F6-914B-ADE7D472C926}" dt="2025-09-03T15:43:25.417" v="113" actId="478"/>
          <ac:spMkLst>
            <pc:docMk/>
            <pc:sldMk cId="2256596537" sldId="274"/>
            <ac:spMk id="16" creationId="{D4430A4F-39ED-684B-BF1D-9D3DB92E1B4E}"/>
          </ac:spMkLst>
        </pc:spChg>
        <pc:picChg chg="add mod modCrop">
          <ac:chgData name="Vanessa Polychronis" userId="3585bcd1-de2f-40e7-9ec9-633d2ffb1dd7" providerId="ADAL" clId="{5D76EB81-1570-45F6-914B-ADE7D472C926}" dt="2025-09-03T16:36:59.887" v="455" actId="1076"/>
          <ac:picMkLst>
            <pc:docMk/>
            <pc:sldMk cId="2256596537" sldId="274"/>
            <ac:picMk id="3" creationId="{AE373205-2644-8944-F4CA-3CA51B2370A2}"/>
          </ac:picMkLst>
        </pc:picChg>
      </pc:sldChg>
      <pc:sldChg chg="del">
        <pc:chgData name="Vanessa Polychronis" userId="3585bcd1-de2f-40e7-9ec9-633d2ffb1dd7" providerId="ADAL" clId="{5D76EB81-1570-45F6-914B-ADE7D472C926}" dt="2025-09-03T16:41:23.485" v="572" actId="47"/>
        <pc:sldMkLst>
          <pc:docMk/>
          <pc:sldMk cId="4164205571" sldId="275"/>
        </pc:sldMkLst>
      </pc:sldChg>
      <pc:sldChg chg="ord">
        <pc:chgData name="Vanessa Polychronis" userId="3585bcd1-de2f-40e7-9ec9-633d2ffb1dd7" providerId="ADAL" clId="{5D76EB81-1570-45F6-914B-ADE7D472C926}" dt="2025-09-03T16:42:35.675" v="621"/>
        <pc:sldMkLst>
          <pc:docMk/>
          <pc:sldMk cId="3266424975" sldId="276"/>
        </pc:sldMkLst>
      </pc:sldChg>
      <pc:sldChg chg="addSp delSp modSp add mod ord">
        <pc:chgData name="Vanessa Polychronis" userId="3585bcd1-de2f-40e7-9ec9-633d2ffb1dd7" providerId="ADAL" clId="{5D76EB81-1570-45F6-914B-ADE7D472C926}" dt="2025-09-03T17:08:50.613" v="1058" actId="1076"/>
        <pc:sldMkLst>
          <pc:docMk/>
          <pc:sldMk cId="586520842" sldId="277"/>
        </pc:sldMkLst>
        <pc:spChg chg="add mod">
          <ac:chgData name="Vanessa Polychronis" userId="3585bcd1-de2f-40e7-9ec9-633d2ffb1dd7" providerId="ADAL" clId="{5D76EB81-1570-45F6-914B-ADE7D472C926}" dt="2025-09-03T17:08:50.613" v="1058" actId="1076"/>
          <ac:spMkLst>
            <pc:docMk/>
            <pc:sldMk cId="586520842" sldId="277"/>
            <ac:spMk id="5" creationId="{31169F27-2BC8-81A8-E8F1-4A592DA4501A}"/>
          </ac:spMkLst>
        </pc:spChg>
        <pc:grpChg chg="del">
          <ac:chgData name="Vanessa Polychronis" userId="3585bcd1-de2f-40e7-9ec9-633d2ffb1dd7" providerId="ADAL" clId="{5D76EB81-1570-45F6-914B-ADE7D472C926}" dt="2025-09-03T17:06:50.273" v="823" actId="478"/>
          <ac:grpSpMkLst>
            <pc:docMk/>
            <pc:sldMk cId="586520842" sldId="277"/>
            <ac:grpSpMk id="16" creationId="{FF269B6A-643A-268D-01BE-DABA097D1066}"/>
          </ac:grpSpMkLst>
        </pc:grpChg>
        <pc:picChg chg="add mod">
          <ac:chgData name="Vanessa Polychronis" userId="3585bcd1-de2f-40e7-9ec9-633d2ffb1dd7" providerId="ADAL" clId="{5D76EB81-1570-45F6-914B-ADE7D472C926}" dt="2025-09-03T17:06:58.374" v="826" actId="1076"/>
          <ac:picMkLst>
            <pc:docMk/>
            <pc:sldMk cId="586520842" sldId="277"/>
            <ac:picMk id="2" creationId="{00192A0F-CB92-A9FB-CB3C-7F63016C21A1}"/>
          </ac:picMkLst>
        </pc:picChg>
        <pc:picChg chg="del">
          <ac:chgData name="Vanessa Polychronis" userId="3585bcd1-de2f-40e7-9ec9-633d2ffb1dd7" providerId="ADAL" clId="{5D76EB81-1570-45F6-914B-ADE7D472C926}" dt="2025-09-03T17:06:37.778" v="817" actId="478"/>
          <ac:picMkLst>
            <pc:docMk/>
            <pc:sldMk cId="586520842" sldId="277"/>
            <ac:picMk id="3" creationId="{534BCB93-3599-0F27-DDA2-837B33AD3832}"/>
          </ac:picMkLst>
        </pc:picChg>
        <pc:picChg chg="del">
          <ac:chgData name="Vanessa Polychronis" userId="3585bcd1-de2f-40e7-9ec9-633d2ffb1dd7" providerId="ADAL" clId="{5D76EB81-1570-45F6-914B-ADE7D472C926}" dt="2025-09-03T17:06:36.193" v="816" actId="478"/>
          <ac:picMkLst>
            <pc:docMk/>
            <pc:sldMk cId="586520842" sldId="277"/>
            <ac:picMk id="6" creationId="{9F544EDB-177B-1988-98A4-80DA5F3B35B6}"/>
          </ac:picMkLst>
        </pc:picChg>
        <pc:picChg chg="del">
          <ac:chgData name="Vanessa Polychronis" userId="3585bcd1-de2f-40e7-9ec9-633d2ffb1dd7" providerId="ADAL" clId="{5D76EB81-1570-45F6-914B-ADE7D472C926}" dt="2025-09-03T17:06:35.006" v="814" actId="478"/>
          <ac:picMkLst>
            <pc:docMk/>
            <pc:sldMk cId="586520842" sldId="277"/>
            <ac:picMk id="9" creationId="{880BABEC-DD21-E661-6F66-66739CB77B6C}"/>
          </ac:picMkLst>
        </pc:picChg>
        <pc:picChg chg="del">
          <ac:chgData name="Vanessa Polychronis" userId="3585bcd1-de2f-40e7-9ec9-633d2ffb1dd7" providerId="ADAL" clId="{5D76EB81-1570-45F6-914B-ADE7D472C926}" dt="2025-09-03T17:06:35.676" v="815" actId="478"/>
          <ac:picMkLst>
            <pc:docMk/>
            <pc:sldMk cId="586520842" sldId="277"/>
            <ac:picMk id="11" creationId="{FEE339C6-CF88-26AE-557E-D7DCE9A1F24C}"/>
          </ac:picMkLst>
        </pc:picChg>
        <pc:picChg chg="del">
          <ac:chgData name="Vanessa Polychronis" userId="3585bcd1-de2f-40e7-9ec9-633d2ffb1dd7" providerId="ADAL" clId="{5D76EB81-1570-45F6-914B-ADE7D472C926}" dt="2025-09-03T17:06:29.686" v="813" actId="478"/>
          <ac:picMkLst>
            <pc:docMk/>
            <pc:sldMk cId="586520842" sldId="277"/>
            <ac:picMk id="17" creationId="{E2239DE3-6165-8D67-9D48-FADAA299E172}"/>
          </ac:picMkLst>
        </pc:picChg>
      </pc:sldChg>
      <pc:sldChg chg="new del">
        <pc:chgData name="Vanessa Polychronis" userId="3585bcd1-de2f-40e7-9ec9-633d2ffb1dd7" providerId="ADAL" clId="{5D76EB81-1570-45F6-914B-ADE7D472C926}" dt="2025-09-03T17:09:01.980" v="1060" actId="680"/>
        <pc:sldMkLst>
          <pc:docMk/>
          <pc:sldMk cId="114264415" sldId="278"/>
        </pc:sldMkLst>
      </pc:sldChg>
      <pc:sldChg chg="addSp delSp modSp add mod ord">
        <pc:chgData name="Vanessa Polychronis" userId="3585bcd1-de2f-40e7-9ec9-633d2ffb1dd7" providerId="ADAL" clId="{5D76EB81-1570-45F6-914B-ADE7D472C926}" dt="2025-09-03T17:10:45.748" v="1082"/>
        <pc:sldMkLst>
          <pc:docMk/>
          <pc:sldMk cId="2382876480" sldId="278"/>
        </pc:sldMkLst>
        <pc:spChg chg="del mod">
          <ac:chgData name="Vanessa Polychronis" userId="3585bcd1-de2f-40e7-9ec9-633d2ffb1dd7" providerId="ADAL" clId="{5D76EB81-1570-45F6-914B-ADE7D472C926}" dt="2025-09-03T17:09:11.420" v="1063" actId="478"/>
          <ac:spMkLst>
            <pc:docMk/>
            <pc:sldMk cId="2382876480" sldId="278"/>
            <ac:spMk id="5" creationId="{F3D14C9F-05FB-F1A7-0B6A-2B8477AB1F28}"/>
          </ac:spMkLst>
        </pc:spChg>
        <pc:picChg chg="del">
          <ac:chgData name="Vanessa Polychronis" userId="3585bcd1-de2f-40e7-9ec9-633d2ffb1dd7" providerId="ADAL" clId="{5D76EB81-1570-45F6-914B-ADE7D472C926}" dt="2025-09-03T17:09:12.485" v="1064" actId="478"/>
          <ac:picMkLst>
            <pc:docMk/>
            <pc:sldMk cId="2382876480" sldId="278"/>
            <ac:picMk id="2" creationId="{0E22364E-86AD-7312-38DD-EE88E8591FDF}"/>
          </ac:picMkLst>
        </pc:picChg>
        <pc:picChg chg="add mod">
          <ac:chgData name="Vanessa Polychronis" userId="3585bcd1-de2f-40e7-9ec9-633d2ffb1dd7" providerId="ADAL" clId="{5D76EB81-1570-45F6-914B-ADE7D472C926}" dt="2025-09-03T17:09:33.296" v="1070" actId="1076"/>
          <ac:picMkLst>
            <pc:docMk/>
            <pc:sldMk cId="2382876480" sldId="278"/>
            <ac:picMk id="6" creationId="{7787BB01-9FEE-0A9F-ED2E-63C26ADCF1CE}"/>
          </ac:picMkLst>
        </pc:picChg>
      </pc:sldChg>
      <pc:sldChg chg="addSp delSp modSp add mod">
        <pc:chgData name="Vanessa Polychronis" userId="3585bcd1-de2f-40e7-9ec9-633d2ffb1dd7" providerId="ADAL" clId="{5D76EB81-1570-45F6-914B-ADE7D472C926}" dt="2025-09-03T17:10:39.152" v="1080" actId="732"/>
        <pc:sldMkLst>
          <pc:docMk/>
          <pc:sldMk cId="650930012" sldId="279"/>
        </pc:sldMkLst>
        <pc:spChg chg="del">
          <ac:chgData name="Vanessa Polychronis" userId="3585bcd1-de2f-40e7-9ec9-633d2ffb1dd7" providerId="ADAL" clId="{5D76EB81-1570-45F6-914B-ADE7D472C926}" dt="2025-09-03T17:10:07.714" v="1075" actId="478"/>
          <ac:spMkLst>
            <pc:docMk/>
            <pc:sldMk cId="650930012" sldId="279"/>
            <ac:spMk id="5" creationId="{E4D58E31-E1BB-2C77-20F0-E11113E421E4}"/>
          </ac:spMkLst>
        </pc:spChg>
        <pc:picChg chg="del">
          <ac:chgData name="Vanessa Polychronis" userId="3585bcd1-de2f-40e7-9ec9-633d2ffb1dd7" providerId="ADAL" clId="{5D76EB81-1570-45F6-914B-ADE7D472C926}" dt="2025-09-03T17:10:06.009" v="1074" actId="478"/>
          <ac:picMkLst>
            <pc:docMk/>
            <pc:sldMk cId="650930012" sldId="279"/>
            <ac:picMk id="2" creationId="{4442BFFB-7C55-C5F9-D1F6-B0D3B7821650}"/>
          </ac:picMkLst>
        </pc:picChg>
        <pc:picChg chg="add mod modCrop">
          <ac:chgData name="Vanessa Polychronis" userId="3585bcd1-de2f-40e7-9ec9-633d2ffb1dd7" providerId="ADAL" clId="{5D76EB81-1570-45F6-914B-ADE7D472C926}" dt="2025-09-03T17:10:39.152" v="1080" actId="732"/>
          <ac:picMkLst>
            <pc:docMk/>
            <pc:sldMk cId="650930012" sldId="279"/>
            <ac:picMk id="6" creationId="{C02CF5EE-AA0D-3011-4453-FDD6A5E35C60}"/>
          </ac:picMkLst>
        </pc:picChg>
      </pc:sldChg>
      <pc:sldChg chg="addSp delSp modSp add mod">
        <pc:chgData name="Vanessa Polychronis" userId="3585bcd1-de2f-40e7-9ec9-633d2ffb1dd7" providerId="ADAL" clId="{5D76EB81-1570-45F6-914B-ADE7D472C926}" dt="2025-09-03T17:20:26.657" v="2159" actId="1076"/>
        <pc:sldMkLst>
          <pc:docMk/>
          <pc:sldMk cId="644557957" sldId="280"/>
        </pc:sldMkLst>
        <pc:spChg chg="add del mod">
          <ac:chgData name="Vanessa Polychronis" userId="3585bcd1-de2f-40e7-9ec9-633d2ffb1dd7" providerId="ADAL" clId="{5D76EB81-1570-45F6-914B-ADE7D472C926}" dt="2025-09-03T17:13:24.188" v="1225" actId="21"/>
          <ac:spMkLst>
            <pc:docMk/>
            <pc:sldMk cId="644557957" sldId="280"/>
            <ac:spMk id="2" creationId="{83E41CF7-8B51-E25D-F61D-8D4E08EF97B3}"/>
          </ac:spMkLst>
        </pc:spChg>
        <pc:spChg chg="add mod">
          <ac:chgData name="Vanessa Polychronis" userId="3585bcd1-de2f-40e7-9ec9-633d2ffb1dd7" providerId="ADAL" clId="{5D76EB81-1570-45F6-914B-ADE7D472C926}" dt="2025-09-03T17:20:26.657" v="2159" actId="1076"/>
          <ac:spMkLst>
            <pc:docMk/>
            <pc:sldMk cId="644557957" sldId="280"/>
            <ac:spMk id="5" creationId="{206D8C28-52B9-E8FF-B420-894A6A4FB469}"/>
          </ac:spMkLst>
        </pc:spChg>
        <pc:picChg chg="del">
          <ac:chgData name="Vanessa Polychronis" userId="3585bcd1-de2f-40e7-9ec9-633d2ffb1dd7" providerId="ADAL" clId="{5D76EB81-1570-45F6-914B-ADE7D472C926}" dt="2025-09-03T17:11:38.055" v="1087" actId="478"/>
          <ac:picMkLst>
            <pc:docMk/>
            <pc:sldMk cId="644557957" sldId="280"/>
            <ac:picMk id="3" creationId="{94323C5C-E28B-9F0D-F40F-486A7ACF5E49}"/>
          </ac:picMkLst>
        </pc:picChg>
        <pc:picChg chg="del">
          <ac:chgData name="Vanessa Polychronis" userId="3585bcd1-de2f-40e7-9ec9-633d2ffb1dd7" providerId="ADAL" clId="{5D76EB81-1570-45F6-914B-ADE7D472C926}" dt="2025-09-03T17:11:37.655" v="1086" actId="478"/>
          <ac:picMkLst>
            <pc:docMk/>
            <pc:sldMk cId="644557957" sldId="280"/>
            <ac:picMk id="6" creationId="{24EFDDE5-B6F5-BB10-E6BF-4257DB7275B0}"/>
          </ac:picMkLst>
        </pc:picChg>
        <pc:picChg chg="del">
          <ac:chgData name="Vanessa Polychronis" userId="3585bcd1-de2f-40e7-9ec9-633d2ffb1dd7" providerId="ADAL" clId="{5D76EB81-1570-45F6-914B-ADE7D472C926}" dt="2025-09-03T17:11:36.505" v="1084" actId="478"/>
          <ac:picMkLst>
            <pc:docMk/>
            <pc:sldMk cId="644557957" sldId="280"/>
            <ac:picMk id="9" creationId="{B828843D-49DF-9048-38D1-F15B1CBD330C}"/>
          </ac:picMkLst>
        </pc:picChg>
        <pc:picChg chg="del">
          <ac:chgData name="Vanessa Polychronis" userId="3585bcd1-de2f-40e7-9ec9-633d2ffb1dd7" providerId="ADAL" clId="{5D76EB81-1570-45F6-914B-ADE7D472C926}" dt="2025-09-03T17:11:37.238" v="1085" actId="478"/>
          <ac:picMkLst>
            <pc:docMk/>
            <pc:sldMk cId="644557957" sldId="280"/>
            <ac:picMk id="11" creationId="{55053085-6506-AD6A-E4BC-A1BDAE3BAF76}"/>
          </ac:picMkLst>
        </pc:picChg>
      </pc:sldChg>
      <pc:sldChg chg="addSp delSp modSp add mod">
        <pc:chgData name="Vanessa Polychronis" userId="3585bcd1-de2f-40e7-9ec9-633d2ffb1dd7" providerId="ADAL" clId="{5D76EB81-1570-45F6-914B-ADE7D472C926}" dt="2025-09-03T17:20:42.221" v="2193" actId="20577"/>
        <pc:sldMkLst>
          <pc:docMk/>
          <pc:sldMk cId="442942082" sldId="281"/>
        </pc:sldMkLst>
        <pc:spChg chg="add mod">
          <ac:chgData name="Vanessa Polychronis" userId="3585bcd1-de2f-40e7-9ec9-633d2ffb1dd7" providerId="ADAL" clId="{5D76EB81-1570-45F6-914B-ADE7D472C926}" dt="2025-09-03T17:20:42.221" v="2193" actId="20577"/>
          <ac:spMkLst>
            <pc:docMk/>
            <pc:sldMk cId="442942082" sldId="281"/>
            <ac:spMk id="5" creationId="{83E41CF7-8B51-E25D-F61D-8D4E08EF97B3}"/>
          </ac:spMkLst>
        </pc:spChg>
        <pc:picChg chg="add mod">
          <ac:chgData name="Vanessa Polychronis" userId="3585bcd1-de2f-40e7-9ec9-633d2ffb1dd7" providerId="ADAL" clId="{5D76EB81-1570-45F6-914B-ADE7D472C926}" dt="2025-09-03T17:16:57.631" v="1525" actId="1076"/>
          <ac:picMkLst>
            <pc:docMk/>
            <pc:sldMk cId="442942082" sldId="281"/>
            <ac:picMk id="3" creationId="{98104983-B030-C390-61BC-EAA1CA6C688E}"/>
          </ac:picMkLst>
        </pc:picChg>
        <pc:picChg chg="del">
          <ac:chgData name="Vanessa Polychronis" userId="3585bcd1-de2f-40e7-9ec9-633d2ffb1dd7" providerId="ADAL" clId="{5D76EB81-1570-45F6-914B-ADE7D472C926}" dt="2025-09-03T17:12:47.039" v="1215" actId="478"/>
          <ac:picMkLst>
            <pc:docMk/>
            <pc:sldMk cId="442942082" sldId="281"/>
            <ac:picMk id="6" creationId="{21CD3043-2D09-40CA-DE8D-3FBD18BFB592}"/>
          </ac:picMkLst>
        </pc:picChg>
      </pc:sldChg>
      <pc:sldChg chg="new del">
        <pc:chgData name="Vanessa Polychronis" userId="3585bcd1-de2f-40e7-9ec9-633d2ffb1dd7" providerId="ADAL" clId="{5D76EB81-1570-45F6-914B-ADE7D472C926}" dt="2025-09-03T17:12:42.477" v="1213" actId="47"/>
        <pc:sldMkLst>
          <pc:docMk/>
          <pc:sldMk cId="1305344066" sldId="281"/>
        </pc:sldMkLst>
      </pc:sldChg>
      <pc:sldChg chg="addSp delSp modSp add mod">
        <pc:chgData name="Vanessa Polychronis" userId="3585bcd1-de2f-40e7-9ec9-633d2ffb1dd7" providerId="ADAL" clId="{5D76EB81-1570-45F6-914B-ADE7D472C926}" dt="2025-09-04T12:18:10.443" v="3945" actId="20577"/>
        <pc:sldMkLst>
          <pc:docMk/>
          <pc:sldMk cId="3113565977" sldId="282"/>
        </pc:sldMkLst>
        <pc:spChg chg="del mod">
          <ac:chgData name="Vanessa Polychronis" userId="3585bcd1-de2f-40e7-9ec9-633d2ffb1dd7" providerId="ADAL" clId="{5D76EB81-1570-45F6-914B-ADE7D472C926}" dt="2025-09-04T12:10:24.597" v="3228" actId="478"/>
          <ac:spMkLst>
            <pc:docMk/>
            <pc:sldMk cId="3113565977" sldId="282"/>
            <ac:spMk id="2" creationId="{A2E18363-EDBD-2B43-7626-E75E82C47D5B}"/>
          </ac:spMkLst>
        </pc:spChg>
        <pc:spChg chg="add mod">
          <ac:chgData name="Vanessa Polychronis" userId="3585bcd1-de2f-40e7-9ec9-633d2ffb1dd7" providerId="ADAL" clId="{5D76EB81-1570-45F6-914B-ADE7D472C926}" dt="2025-09-04T12:18:10.443" v="3945" actId="20577"/>
          <ac:spMkLst>
            <pc:docMk/>
            <pc:sldMk cId="3113565977" sldId="282"/>
            <ac:spMk id="5" creationId="{2DFD9F42-D09F-8418-0A19-BA0E48657CD9}"/>
          </ac:spMkLst>
        </pc:spChg>
        <pc:spChg chg="del">
          <ac:chgData name="Vanessa Polychronis" userId="3585bcd1-de2f-40e7-9ec9-633d2ffb1dd7" providerId="ADAL" clId="{5D76EB81-1570-45F6-914B-ADE7D472C926}" dt="2025-09-04T12:09:50.968" v="3222" actId="478"/>
          <ac:spMkLst>
            <pc:docMk/>
            <pc:sldMk cId="3113565977" sldId="282"/>
            <ac:spMk id="8" creationId="{6C3E4704-107D-2A50-933C-1DD85C481822}"/>
          </ac:spMkLst>
        </pc:spChg>
        <pc:spChg chg="add mod">
          <ac:chgData name="Vanessa Polychronis" userId="3585bcd1-de2f-40e7-9ec9-633d2ffb1dd7" providerId="ADAL" clId="{5D76EB81-1570-45F6-914B-ADE7D472C926}" dt="2025-09-04T12:17:22.001" v="3809" actId="1076"/>
          <ac:spMkLst>
            <pc:docMk/>
            <pc:sldMk cId="3113565977" sldId="282"/>
            <ac:spMk id="9" creationId="{7E30FC4B-BECD-16E2-3F35-236886E93921}"/>
          </ac:spMkLst>
        </pc:spChg>
        <pc:picChg chg="add mod">
          <ac:chgData name="Vanessa Polychronis" userId="3585bcd1-de2f-40e7-9ec9-633d2ffb1dd7" providerId="ADAL" clId="{5D76EB81-1570-45F6-914B-ADE7D472C926}" dt="2025-09-04T12:10:29.897" v="3229" actId="1076"/>
          <ac:picMkLst>
            <pc:docMk/>
            <pc:sldMk cId="3113565977" sldId="282"/>
            <ac:picMk id="4" creationId="{94878788-8402-3DC1-70C5-B0901F63352C}"/>
          </ac:picMkLst>
        </pc:picChg>
        <pc:picChg chg="del">
          <ac:chgData name="Vanessa Polychronis" userId="3585bcd1-de2f-40e7-9ec9-633d2ffb1dd7" providerId="ADAL" clId="{5D76EB81-1570-45F6-914B-ADE7D472C926}" dt="2025-09-04T12:09:51.650" v="3223" actId="478"/>
          <ac:picMkLst>
            <pc:docMk/>
            <pc:sldMk cId="3113565977" sldId="282"/>
            <ac:picMk id="7" creationId="{383E68F6-9AC8-D358-29FE-E261811BB6A4}"/>
          </ac:picMkLst>
        </pc:picChg>
      </pc:sldChg>
      <pc:sldChg chg="addSp delSp modSp add mod ord">
        <pc:chgData name="Vanessa Polychronis" userId="3585bcd1-de2f-40e7-9ec9-633d2ffb1dd7" providerId="ADAL" clId="{5D76EB81-1570-45F6-914B-ADE7D472C926}" dt="2025-09-04T13:19:43.148" v="4568" actId="20577"/>
        <pc:sldMkLst>
          <pc:docMk/>
          <pc:sldMk cId="3335995444" sldId="283"/>
        </pc:sldMkLst>
        <pc:spChg chg="mod">
          <ac:chgData name="Vanessa Polychronis" userId="3585bcd1-de2f-40e7-9ec9-633d2ffb1dd7" providerId="ADAL" clId="{5D76EB81-1570-45F6-914B-ADE7D472C926}" dt="2025-09-04T13:19:43.148" v="4568" actId="20577"/>
          <ac:spMkLst>
            <pc:docMk/>
            <pc:sldMk cId="3335995444" sldId="283"/>
            <ac:spMk id="8" creationId="{55912ABC-20C9-3BA6-B10E-EB11EDC2E9BE}"/>
          </ac:spMkLst>
        </pc:spChg>
        <pc:picChg chg="add mod modCrop">
          <ac:chgData name="Vanessa Polychronis" userId="3585bcd1-de2f-40e7-9ec9-633d2ffb1dd7" providerId="ADAL" clId="{5D76EB81-1570-45F6-914B-ADE7D472C926}" dt="2025-09-04T13:19:20.415" v="4564" actId="732"/>
          <ac:picMkLst>
            <pc:docMk/>
            <pc:sldMk cId="3335995444" sldId="283"/>
            <ac:picMk id="4" creationId="{554FF92A-4271-8B55-C83A-EC3548561CD9}"/>
          </ac:picMkLst>
        </pc:picChg>
        <pc:picChg chg="del">
          <ac:chgData name="Vanessa Polychronis" userId="3585bcd1-de2f-40e7-9ec9-633d2ffb1dd7" providerId="ADAL" clId="{5D76EB81-1570-45F6-914B-ADE7D472C926}" dt="2025-09-04T13:05:55.053" v="3978" actId="478"/>
          <ac:picMkLst>
            <pc:docMk/>
            <pc:sldMk cId="3335995444" sldId="283"/>
            <ac:picMk id="7" creationId="{A37380F4-0AC0-C48E-7605-9F9BB238A8DA}"/>
          </ac:picMkLst>
        </pc:picChg>
      </pc:sldChg>
      <pc:sldChg chg="add">
        <pc:chgData name="Vanessa Polychronis" userId="3585bcd1-de2f-40e7-9ec9-633d2ffb1dd7" providerId="ADAL" clId="{5D76EB81-1570-45F6-914B-ADE7D472C926}" dt="2025-09-04T13:19:55.693" v="4569" actId="2890"/>
        <pc:sldMkLst>
          <pc:docMk/>
          <pc:sldMk cId="885033386" sldId="284"/>
        </pc:sldMkLst>
      </pc:sldChg>
      <pc:sldChg chg="addSp delSp modSp add mod">
        <pc:chgData name="Vanessa Polychronis" userId="3585bcd1-de2f-40e7-9ec9-633d2ffb1dd7" providerId="ADAL" clId="{5D76EB81-1570-45F6-914B-ADE7D472C926}" dt="2025-09-04T13:25:18.653" v="4971" actId="207"/>
        <pc:sldMkLst>
          <pc:docMk/>
          <pc:sldMk cId="435662443" sldId="285"/>
        </pc:sldMkLst>
        <pc:spChg chg="mod">
          <ac:chgData name="Vanessa Polychronis" userId="3585bcd1-de2f-40e7-9ec9-633d2ffb1dd7" providerId="ADAL" clId="{5D76EB81-1570-45F6-914B-ADE7D472C926}" dt="2025-09-04T13:20:29.609" v="4608" actId="20577"/>
          <ac:spMkLst>
            <pc:docMk/>
            <pc:sldMk cId="435662443" sldId="285"/>
            <ac:spMk id="2" creationId="{A7A68F73-10F7-5F7F-F580-45E1C273AE15}"/>
          </ac:spMkLst>
        </pc:spChg>
        <pc:spChg chg="mod">
          <ac:chgData name="Vanessa Polychronis" userId="3585bcd1-de2f-40e7-9ec9-633d2ffb1dd7" providerId="ADAL" clId="{5D76EB81-1570-45F6-914B-ADE7D472C926}" dt="2025-09-04T13:25:18.653" v="4971" actId="207"/>
          <ac:spMkLst>
            <pc:docMk/>
            <pc:sldMk cId="435662443" sldId="285"/>
            <ac:spMk id="3" creationId="{6A7C024A-57CB-28DA-94B1-A829F995BE58}"/>
          </ac:spMkLst>
        </pc:spChg>
        <pc:spChg chg="del mod">
          <ac:chgData name="Vanessa Polychronis" userId="3585bcd1-de2f-40e7-9ec9-633d2ffb1dd7" providerId="ADAL" clId="{5D76EB81-1570-45F6-914B-ADE7D472C926}" dt="2025-09-04T13:20:50.385" v="4614" actId="478"/>
          <ac:spMkLst>
            <pc:docMk/>
            <pc:sldMk cId="435662443" sldId="285"/>
            <ac:spMk id="4" creationId="{915B2156-62DB-BDF6-1313-0E4120375EF2}"/>
          </ac:spMkLst>
        </pc:spChg>
        <pc:spChg chg="mod">
          <ac:chgData name="Vanessa Polychronis" userId="3585bcd1-de2f-40e7-9ec9-633d2ffb1dd7" providerId="ADAL" clId="{5D76EB81-1570-45F6-914B-ADE7D472C926}" dt="2025-09-04T13:20:41.776" v="4612" actId="1076"/>
          <ac:spMkLst>
            <pc:docMk/>
            <pc:sldMk cId="435662443" sldId="285"/>
            <ac:spMk id="5" creationId="{D5B1BA52-41D5-B7BD-DBCD-64B2C802838B}"/>
          </ac:spMkLst>
        </pc:spChg>
        <pc:spChg chg="mod">
          <ac:chgData name="Vanessa Polychronis" userId="3585bcd1-de2f-40e7-9ec9-633d2ffb1dd7" providerId="ADAL" clId="{5D76EB81-1570-45F6-914B-ADE7D472C926}" dt="2025-09-04T13:20:35.108" v="4610" actId="1076"/>
          <ac:spMkLst>
            <pc:docMk/>
            <pc:sldMk cId="435662443" sldId="285"/>
            <ac:spMk id="6" creationId="{CCF870B3-F924-BD81-9E7E-F731D21C9736}"/>
          </ac:spMkLst>
        </pc:spChg>
        <pc:spChg chg="del mod">
          <ac:chgData name="Vanessa Polychronis" userId="3585bcd1-de2f-40e7-9ec9-633d2ffb1dd7" providerId="ADAL" clId="{5D76EB81-1570-45F6-914B-ADE7D472C926}" dt="2025-09-04T13:20:56.273" v="4617" actId="478"/>
          <ac:spMkLst>
            <pc:docMk/>
            <pc:sldMk cId="435662443" sldId="285"/>
            <ac:spMk id="8" creationId="{EB7FBD8E-D7A1-DBC8-091F-3B71BE942A67}"/>
          </ac:spMkLst>
        </pc:spChg>
        <pc:grpChg chg="del">
          <ac:chgData name="Vanessa Polychronis" userId="3585bcd1-de2f-40e7-9ec9-633d2ffb1dd7" providerId="ADAL" clId="{5D76EB81-1570-45F6-914B-ADE7D472C926}" dt="2025-09-04T13:20:51.324" v="4615" actId="478"/>
          <ac:grpSpMkLst>
            <pc:docMk/>
            <pc:sldMk cId="435662443" sldId="285"/>
            <ac:grpSpMk id="10" creationId="{94E8FD3B-07D9-6A48-F2B5-DFA48932CC5D}"/>
          </ac:grpSpMkLst>
        </pc:grpChg>
        <pc:grpChg chg="del">
          <ac:chgData name="Vanessa Polychronis" userId="3585bcd1-de2f-40e7-9ec9-633d2ffb1dd7" providerId="ADAL" clId="{5D76EB81-1570-45F6-914B-ADE7D472C926}" dt="2025-09-04T13:20:57.105" v="4618" actId="478"/>
          <ac:grpSpMkLst>
            <pc:docMk/>
            <pc:sldMk cId="435662443" sldId="285"/>
            <ac:grpSpMk id="11" creationId="{B7F28868-D119-EC01-8F26-5D0132922A1B}"/>
          </ac:grpSpMkLst>
        </pc:grpChg>
        <pc:picChg chg="add mod modCrop">
          <ac:chgData name="Vanessa Polychronis" userId="3585bcd1-de2f-40e7-9ec9-633d2ffb1dd7" providerId="ADAL" clId="{5D76EB81-1570-45F6-914B-ADE7D472C926}" dt="2025-09-04T13:24:41.685" v="4945" actId="1076"/>
          <ac:picMkLst>
            <pc:docMk/>
            <pc:sldMk cId="435662443" sldId="285"/>
            <ac:picMk id="13" creationId="{BC189335-D71B-F7AF-E872-AE92DEB5CCA4}"/>
          </ac:picMkLst>
        </pc:picChg>
        <pc:picChg chg="del">
          <ac:chgData name="Vanessa Polychronis" userId="3585bcd1-de2f-40e7-9ec9-633d2ffb1dd7" providerId="ADAL" clId="{5D76EB81-1570-45F6-914B-ADE7D472C926}" dt="2025-09-04T13:20:43.097" v="4613" actId="478"/>
          <ac:picMkLst>
            <pc:docMk/>
            <pc:sldMk cId="435662443" sldId="285"/>
            <ac:picMk id="15" creationId="{B9AED3E1-5300-7075-EEDD-E4D65DE14795}"/>
          </ac:picMkLst>
        </pc:picChg>
        <pc:picChg chg="add mod modCrop">
          <ac:chgData name="Vanessa Polychronis" userId="3585bcd1-de2f-40e7-9ec9-633d2ffb1dd7" providerId="ADAL" clId="{5D76EB81-1570-45F6-914B-ADE7D472C926}" dt="2025-09-04T13:24:42.809" v="4946" actId="1076"/>
          <ac:picMkLst>
            <pc:docMk/>
            <pc:sldMk cId="435662443" sldId="285"/>
            <ac:picMk id="16" creationId="{FD153832-46B5-56BF-90F4-4BF3BF25AD77}"/>
          </ac:picMkLst>
        </pc:picChg>
        <pc:picChg chg="add mod modCrop">
          <ac:chgData name="Vanessa Polychronis" userId="3585bcd1-de2f-40e7-9ec9-633d2ffb1dd7" providerId="ADAL" clId="{5D76EB81-1570-45F6-914B-ADE7D472C926}" dt="2025-09-04T13:24:47.469" v="4947" actId="1076"/>
          <ac:picMkLst>
            <pc:docMk/>
            <pc:sldMk cId="435662443" sldId="285"/>
            <ac:picMk id="18" creationId="{934746A0-7819-5A80-BA51-D88DB291C867}"/>
          </ac:picMkLst>
        </pc:picChg>
        <pc:picChg chg="del">
          <ac:chgData name="Vanessa Polychronis" userId="3585bcd1-de2f-40e7-9ec9-633d2ffb1dd7" providerId="ADAL" clId="{5D76EB81-1570-45F6-914B-ADE7D472C926}" dt="2025-09-04T13:20:31.545" v="4609" actId="478"/>
          <ac:picMkLst>
            <pc:docMk/>
            <pc:sldMk cId="435662443" sldId="285"/>
            <ac:picMk id="19" creationId="{5FDADD07-9CCF-4729-568D-634D7A33A2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47F50-8C34-8641-BFD9-17ADA1AF0DBA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63A40-1B1D-8A49-8F41-2EBD7727B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0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3A40-1B1D-8A49-8F41-2EBD7727B5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8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63A40-1B1D-8A49-8F41-2EBD7727B5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8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80FD1A8-EE10-1246-9BD9-E09E3F039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257" t="9095" r="14644" b="4292"/>
          <a:stretch/>
        </p:blipFill>
        <p:spPr>
          <a:xfrm>
            <a:off x="5515897" y="3144891"/>
            <a:ext cx="6676103" cy="371434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BEE3B0C-327B-8845-AE27-BB31A15A351B}"/>
              </a:ext>
            </a:extLst>
          </p:cNvPr>
          <p:cNvSpPr/>
          <p:nvPr userDrawn="1"/>
        </p:nvSpPr>
        <p:spPr>
          <a:xfrm>
            <a:off x="3740776" y="0"/>
            <a:ext cx="8451223" cy="2665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CE90CE-08E6-2844-A57A-6A4A5428E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29475" t="1" r="12740" b="5298"/>
          <a:stretch/>
        </p:blipFill>
        <p:spPr>
          <a:xfrm rot="10800000">
            <a:off x="3740776" y="2676030"/>
            <a:ext cx="8451223" cy="18830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D5A041A-A8D1-E04B-A0E6-F74F5ED953F6}"/>
              </a:ext>
            </a:extLst>
          </p:cNvPr>
          <p:cNvGrpSpPr/>
          <p:nvPr userDrawn="1"/>
        </p:nvGrpSpPr>
        <p:grpSpPr>
          <a:xfrm rot="10800000">
            <a:off x="0" y="1228"/>
            <a:ext cx="9386013" cy="6858002"/>
            <a:chOff x="4214283" y="0"/>
            <a:chExt cx="9386013" cy="6858002"/>
          </a:xfrm>
          <a:solidFill>
            <a:schemeClr val="tx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E49BDD-F32D-A54B-B081-623DCE83DC88}"/>
                </a:ext>
              </a:extLst>
            </p:cNvPr>
            <p:cNvSpPr/>
            <p:nvPr/>
          </p:nvSpPr>
          <p:spPr>
            <a:xfrm>
              <a:off x="7481834" y="0"/>
              <a:ext cx="61184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E4FE20C-0F4F-0848-92E5-3F5BEFD46832}"/>
                </a:ext>
              </a:extLst>
            </p:cNvPr>
            <p:cNvSpPr/>
            <p:nvPr/>
          </p:nvSpPr>
          <p:spPr>
            <a:xfrm>
              <a:off x="4214283" y="1"/>
              <a:ext cx="6828935" cy="68580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A72FE49-5CD4-0145-B2A7-3E098E726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4415" y="4371522"/>
            <a:ext cx="7331802" cy="1490740"/>
          </a:xfrm>
        </p:spPr>
        <p:txBody>
          <a:bodyPr anchor="t"/>
          <a:lstStyle>
            <a:lvl1pPr algn="l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A2560-EC37-B049-A46C-EFCC9D44C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214" y="3658717"/>
            <a:ext cx="5007768" cy="388102"/>
          </a:xfrm>
        </p:spPr>
        <p:txBody>
          <a:bodyPr anchor="b"/>
          <a:lstStyle>
            <a:lvl1pPr marL="0" indent="0" algn="l">
              <a:buNone/>
              <a:defRPr sz="20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2283197D-3089-C34E-9FE7-732C3DA0ED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3573" y="432371"/>
            <a:ext cx="1491010" cy="1316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272DB0-89E7-7540-9371-68EBA159B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" r="33763"/>
          <a:stretch/>
        </p:blipFill>
        <p:spPr>
          <a:xfrm>
            <a:off x="755120" y="432588"/>
            <a:ext cx="11430981" cy="281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0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514A-C017-F543-82C2-8BE7C8F9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954"/>
            <a:ext cx="8144107" cy="1175231"/>
          </a:xfrm>
        </p:spPr>
        <p:txBody>
          <a:bodyPr lIns="0" tIns="0" rIns="0" bIns="0" anchor="ctr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3441F-35DC-2C4B-9962-59CB0A153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8800"/>
            <a:ext cx="10363200" cy="4103649"/>
          </a:xfrm>
        </p:spPr>
        <p:txBody>
          <a:bodyPr/>
          <a:lstStyle>
            <a:lvl1pPr>
              <a:lnSpc>
                <a:spcPct val="110000"/>
              </a:lnSpc>
              <a:spcAft>
                <a:spcPts val="1200"/>
              </a:spcAft>
              <a:defRPr sz="2000"/>
            </a:lvl1pPr>
            <a:lvl2pPr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defRPr sz="2000"/>
            </a:lvl2pPr>
            <a:lvl3pPr>
              <a:lnSpc>
                <a:spcPct val="110000"/>
              </a:lnSpc>
              <a:spcAft>
                <a:spcPts val="1200"/>
              </a:spcAft>
              <a:buClr>
                <a:schemeClr val="bg2"/>
              </a:buClr>
              <a:defRPr/>
            </a:lvl3pPr>
            <a:lvl4pPr>
              <a:lnSpc>
                <a:spcPct val="110000"/>
              </a:lnSpc>
              <a:spcAft>
                <a:spcPts val="1200"/>
              </a:spcAft>
              <a:buClr>
                <a:schemeClr val="bg2"/>
              </a:buClr>
              <a:defRPr/>
            </a:lvl4pPr>
            <a:lvl5pPr>
              <a:lnSpc>
                <a:spcPct val="110000"/>
              </a:lnSpc>
              <a:spcAft>
                <a:spcPts val="1200"/>
              </a:spcAft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32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891B67A-8A04-7849-B1E4-418E01A21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48" b="-1"/>
          <a:stretch/>
        </p:blipFill>
        <p:spPr>
          <a:xfrm>
            <a:off x="0" y="-5900"/>
            <a:ext cx="10649844" cy="68766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F6CFAE3-4E5E-2A49-B2AF-FC98DAAB7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680"/>
          <a:stretch/>
        </p:blipFill>
        <p:spPr>
          <a:xfrm>
            <a:off x="4341925" y="-5900"/>
            <a:ext cx="7850075" cy="687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AFE33-8808-A040-A348-26097FD6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420" y="555812"/>
            <a:ext cx="3746738" cy="5769894"/>
          </a:xfrm>
        </p:spPr>
        <p:txBody>
          <a:bodyPr anchor="ctr"/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AF2BB2-EBA3-944E-B44E-9A2101503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091" b="10291"/>
          <a:stretch/>
        </p:blipFill>
        <p:spPr>
          <a:xfrm>
            <a:off x="10967002" y="6325706"/>
            <a:ext cx="954156" cy="2917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729A11-594E-A840-81D3-EE2A97E8153D}"/>
              </a:ext>
            </a:extLst>
          </p:cNvPr>
          <p:cNvSpPr txBox="1">
            <a:spLocks/>
          </p:cNvSpPr>
          <p:nvPr userDrawn="1"/>
        </p:nvSpPr>
        <p:spPr>
          <a:xfrm>
            <a:off x="309576" y="6495909"/>
            <a:ext cx="360000" cy="1214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547543-1012-3B42-87D3-9C910E88F9FE}" type="slidenum">
              <a:rPr lang="en-US" sz="1000" b="1" smtClean="0">
                <a:solidFill>
                  <a:schemeClr val="bg1"/>
                </a:solidFill>
              </a:rPr>
              <a:pPr algn="l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4D4543-F67A-8349-BFD7-E2AC5314B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6450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F6CFAE3-4E5E-2A49-B2AF-FC98DAAB7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680"/>
          <a:stretch/>
        </p:blipFill>
        <p:spPr>
          <a:xfrm>
            <a:off x="4341925" y="-5900"/>
            <a:ext cx="7850075" cy="687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AFE33-8808-A040-A348-26097FD6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420" y="555812"/>
            <a:ext cx="3746738" cy="5769894"/>
          </a:xfrm>
        </p:spPr>
        <p:txBody>
          <a:bodyPr anchor="ctr"/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AF2BB2-EBA3-944E-B44E-9A2101503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091" b="10291"/>
          <a:stretch/>
        </p:blipFill>
        <p:spPr>
          <a:xfrm>
            <a:off x="10967002" y="6325706"/>
            <a:ext cx="954156" cy="2917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729A11-594E-A840-81D3-EE2A97E8153D}"/>
              </a:ext>
            </a:extLst>
          </p:cNvPr>
          <p:cNvSpPr txBox="1">
            <a:spLocks/>
          </p:cNvSpPr>
          <p:nvPr userDrawn="1"/>
        </p:nvSpPr>
        <p:spPr>
          <a:xfrm>
            <a:off x="309576" y="6495909"/>
            <a:ext cx="360000" cy="1214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547543-1012-3B42-87D3-9C910E88F9FE}" type="slidenum">
              <a:rPr lang="en-US" sz="1000" b="1" smtClean="0">
                <a:solidFill>
                  <a:schemeClr val="bg1"/>
                </a:solidFill>
              </a:rPr>
              <a:pPr algn="l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4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05E09-3521-3A43-8409-61BFB8B60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902"/>
          <a:stretch/>
        </p:blipFill>
        <p:spPr>
          <a:xfrm>
            <a:off x="0" y="0"/>
            <a:ext cx="10266947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F6CFAE3-4E5E-2A49-B2AF-FC98DAAB7E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680"/>
          <a:stretch/>
        </p:blipFill>
        <p:spPr>
          <a:xfrm>
            <a:off x="4341925" y="-5900"/>
            <a:ext cx="7850075" cy="6878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AFE33-8808-A040-A348-26097FD69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420" y="555812"/>
            <a:ext cx="3746738" cy="5769894"/>
          </a:xfrm>
        </p:spPr>
        <p:txBody>
          <a:bodyPr anchor="ctr"/>
          <a:lstStyle>
            <a:lvl1pPr algn="l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AF2BB2-EBA3-944E-B44E-9A2101503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5091" b="10291"/>
          <a:stretch/>
        </p:blipFill>
        <p:spPr>
          <a:xfrm>
            <a:off x="10967002" y="6325706"/>
            <a:ext cx="954156" cy="2917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729A11-594E-A840-81D3-EE2A97E8153D}"/>
              </a:ext>
            </a:extLst>
          </p:cNvPr>
          <p:cNvSpPr txBox="1">
            <a:spLocks/>
          </p:cNvSpPr>
          <p:nvPr userDrawn="1"/>
        </p:nvSpPr>
        <p:spPr>
          <a:xfrm>
            <a:off x="309576" y="6495909"/>
            <a:ext cx="360000" cy="1214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547543-1012-3B42-87D3-9C910E88F9FE}" type="slidenum">
              <a:rPr lang="en-US" sz="1000" b="1" smtClean="0">
                <a:solidFill>
                  <a:schemeClr val="bg1"/>
                </a:solidFill>
              </a:rPr>
              <a:pPr algn="l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25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5BB29-055E-C444-92D1-DAAC354C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2183"/>
            <a:ext cx="8155259" cy="11731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AEB95-19A3-9D46-897C-B298FCA3F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918" y="1825625"/>
            <a:ext cx="5181600" cy="42524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09972D-F833-7D46-8E7B-F3D3262B2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3918" y="1825625"/>
            <a:ext cx="5181600" cy="42524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31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FAE0635-EC3C-A044-9823-878DBF9B6F80}"/>
              </a:ext>
            </a:extLst>
          </p:cNvPr>
          <p:cNvGrpSpPr/>
          <p:nvPr userDrawn="1"/>
        </p:nvGrpSpPr>
        <p:grpSpPr>
          <a:xfrm>
            <a:off x="276123" y="213102"/>
            <a:ext cx="11915877" cy="1195137"/>
            <a:chOff x="4214283" y="0"/>
            <a:chExt cx="68376372" cy="68580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C55644-92F9-4945-8BD4-87A4CC54A219}"/>
                </a:ext>
              </a:extLst>
            </p:cNvPr>
            <p:cNvSpPr/>
            <p:nvPr/>
          </p:nvSpPr>
          <p:spPr>
            <a:xfrm>
              <a:off x="7481836" y="0"/>
              <a:ext cx="65108819" cy="68580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1B7588B-FEA9-1C4C-B9B9-75C7C6260AD9}"/>
                </a:ext>
              </a:extLst>
            </p:cNvPr>
            <p:cNvSpPr/>
            <p:nvPr/>
          </p:nvSpPr>
          <p:spPr>
            <a:xfrm>
              <a:off x="4214283" y="1"/>
              <a:ext cx="6828935" cy="685800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B9B2934-1CA7-5B45-86D9-F3E3A64B0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8588" y="215152"/>
            <a:ext cx="8023412" cy="119230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CCA9DB-0E1C-5949-A1D6-1FD7083F2EC0}"/>
              </a:ext>
            </a:extLst>
          </p:cNvPr>
          <p:cNvGrpSpPr/>
          <p:nvPr userDrawn="1"/>
        </p:nvGrpSpPr>
        <p:grpSpPr>
          <a:xfrm>
            <a:off x="276123" y="224253"/>
            <a:ext cx="11915877" cy="1195137"/>
            <a:chOff x="4214283" y="0"/>
            <a:chExt cx="68376372" cy="6858002"/>
          </a:xfrm>
          <a:gradFill>
            <a:gsLst>
              <a:gs pos="42000">
                <a:schemeClr val="tx1"/>
              </a:gs>
              <a:gs pos="93000">
                <a:schemeClr val="tx1">
                  <a:alpha val="0"/>
                </a:schemeClr>
              </a:gs>
            </a:gsLst>
            <a:lin ang="1080000" scaled="0"/>
          </a:gra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03E968-A551-154B-8FDE-025FA1F0B83C}"/>
                </a:ext>
              </a:extLst>
            </p:cNvPr>
            <p:cNvSpPr/>
            <p:nvPr/>
          </p:nvSpPr>
          <p:spPr>
            <a:xfrm>
              <a:off x="7481836" y="0"/>
              <a:ext cx="65108819" cy="6858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994B0BE-FAC0-AE4C-BD7C-B647E7C6882A}"/>
                </a:ext>
              </a:extLst>
            </p:cNvPr>
            <p:cNvSpPr/>
            <p:nvPr/>
          </p:nvSpPr>
          <p:spPr>
            <a:xfrm>
              <a:off x="4214283" y="1"/>
              <a:ext cx="6828935" cy="685800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953E5-4E24-FD45-97B5-C65E74264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1828800"/>
            <a:ext cx="10363200" cy="419431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013ACE-7EFE-6C4C-AA90-1334D6B76203}"/>
              </a:ext>
            </a:extLst>
          </p:cNvPr>
          <p:cNvSpPr txBox="1">
            <a:spLocks/>
          </p:cNvSpPr>
          <p:nvPr userDrawn="1"/>
        </p:nvSpPr>
        <p:spPr>
          <a:xfrm>
            <a:off x="309576" y="6495909"/>
            <a:ext cx="360000" cy="121497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9547543-1012-3B42-87D3-9C910E88F9FE}" type="slidenum">
              <a:rPr lang="en-US" sz="1000" b="1" smtClean="0">
                <a:solidFill>
                  <a:schemeClr val="tx1"/>
                </a:solidFill>
              </a:rPr>
              <a:pPr algn="l"/>
              <a:t>‹#›</a:t>
            </a:fld>
            <a:endParaRPr lang="en-US" sz="1000" b="1">
              <a:solidFill>
                <a:schemeClr val="tx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D60B3CC-08AD-9B46-9B6A-61D5D31CB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5091" b="10291"/>
          <a:stretch/>
        </p:blipFill>
        <p:spPr>
          <a:xfrm>
            <a:off x="10967002" y="6325706"/>
            <a:ext cx="954156" cy="2917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F7D77-1F7D-B94A-B728-71BF52BF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242183"/>
            <a:ext cx="8157881" cy="117314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577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3" r:id="rId5"/>
    <p:sldLayoutId id="21474836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Clr>
          <a:schemeClr val="bg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mailto:vpolychronis@coastbus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B4193D80-9AA4-5E42-8BD6-AB223BE858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Ways for Transit to Engage with the Local Business Community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5FAB1-7FC5-BB6C-ECBC-0A1FAABFCD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6214" y="3658717"/>
            <a:ext cx="7986342" cy="366873"/>
          </a:xfrm>
        </p:spPr>
        <p:txBody>
          <a:bodyPr/>
          <a:lstStyle/>
          <a:p>
            <a:r>
              <a:rPr lang="en-US" dirty="0"/>
              <a:t>COAST – The Cooperative Alliance for Seacoast Transportation </a:t>
            </a:r>
          </a:p>
        </p:txBody>
      </p:sp>
    </p:spTree>
    <p:extLst>
      <p:ext uri="{BB962C8B-B14F-4D97-AF65-F5344CB8AC3E}">
        <p14:creationId xmlns:p14="http://schemas.microsoft.com/office/powerpoint/2010/main" val="92066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AE6FB-33B4-8502-9EA7-37158EC73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518CB-B094-8111-84F9-417DBA17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We’re On The Route!</a:t>
            </a:r>
            <a:endParaRPr lang="en-US" dirty="0"/>
          </a:p>
        </p:txBody>
      </p:sp>
      <p:pic>
        <p:nvPicPr>
          <p:cNvPr id="3" name="Picture 2" descr="A screenshot of a contact form&#10;&#10;AI-generated content may be incorrect.">
            <a:extLst>
              <a:ext uri="{FF2B5EF4-FFF2-40B4-BE49-F238E27FC236}">
                <a16:creationId xmlns:a16="http://schemas.microsoft.com/office/drawing/2014/main" id="{98104983-B030-C390-61BC-EAA1CA6C6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282" y="490658"/>
            <a:ext cx="5932450" cy="622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E41CF7-8B51-E25D-F61D-8D4E08EF97B3}"/>
              </a:ext>
            </a:extLst>
          </p:cNvPr>
          <p:cNvSpPr txBox="1"/>
          <p:nvPr/>
        </p:nvSpPr>
        <p:spPr>
          <a:xfrm>
            <a:off x="289933" y="1565528"/>
            <a:ext cx="569827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What’s required of you: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Web set up &amp; initial community outreach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Dedicated person to respond to incoming forms &amp; update the website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Ongoing list maintenance (check every 3-6 months)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Branded window decals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Follow up with business after they’ve signed up (welcome cards with sticker)</a:t>
            </a:r>
          </a:p>
          <a:p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Enjoy seeing your logo on all the downtown windows!</a:t>
            </a:r>
          </a:p>
        </p:txBody>
      </p:sp>
    </p:spTree>
    <p:extLst>
      <p:ext uri="{BB962C8B-B14F-4D97-AF65-F5344CB8AC3E}">
        <p14:creationId xmlns:p14="http://schemas.microsoft.com/office/powerpoint/2010/main" val="44294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3773F-598C-7FE7-6D2E-2F5791594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5823183-FC9D-719E-8DCA-055ACC03F748}"/>
              </a:ext>
            </a:extLst>
          </p:cNvPr>
          <p:cNvGrpSpPr/>
          <p:nvPr/>
        </p:nvGrpSpPr>
        <p:grpSpPr>
          <a:xfrm>
            <a:off x="276123" y="1756637"/>
            <a:ext cx="11639754" cy="4455904"/>
            <a:chOff x="276123" y="1666990"/>
            <a:chExt cx="11639754" cy="4455904"/>
          </a:xfrm>
          <a:solidFill>
            <a:schemeClr val="bg1">
              <a:lumMod val="9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CB768F-D9EF-48DD-D8EF-45241FA10FBD}"/>
                </a:ext>
              </a:extLst>
            </p:cNvPr>
            <p:cNvSpPr/>
            <p:nvPr/>
          </p:nvSpPr>
          <p:spPr>
            <a:xfrm>
              <a:off x="2399176" y="1666990"/>
              <a:ext cx="7417177" cy="44559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72C96EC-ED59-ED1F-C15D-65B17B6536E3}"/>
                </a:ext>
              </a:extLst>
            </p:cNvPr>
            <p:cNvSpPr/>
            <p:nvPr/>
          </p:nvSpPr>
          <p:spPr>
            <a:xfrm>
              <a:off x="7478861" y="1666991"/>
              <a:ext cx="4437016" cy="445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C20E5D-4360-9491-78F4-15443C8B31C5}"/>
                </a:ext>
              </a:extLst>
            </p:cNvPr>
            <p:cNvSpPr/>
            <p:nvPr/>
          </p:nvSpPr>
          <p:spPr>
            <a:xfrm>
              <a:off x="276123" y="1666991"/>
              <a:ext cx="4437016" cy="445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A0DD551-E295-00ED-8193-7184330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We’re On The Route!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D8C28-52B9-E8FF-B420-894A6A4FB469}"/>
              </a:ext>
            </a:extLst>
          </p:cNvPr>
          <p:cNvSpPr txBox="1"/>
          <p:nvPr/>
        </p:nvSpPr>
        <p:spPr>
          <a:xfrm>
            <a:off x="1586021" y="2091763"/>
            <a:ext cx="102702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Benefits: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Reminds the business community of transit’s role in the economy &amp; establishes goodwill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Increases brand awareness (both parties)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Shows ridership clearly specific businesses they can get to on your system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Creates fun! Like a transit treasure hunt in every downtown  </a:t>
            </a:r>
          </a:p>
        </p:txBody>
      </p:sp>
    </p:spTree>
    <p:extLst>
      <p:ext uri="{BB962C8B-B14F-4D97-AF65-F5344CB8AC3E}">
        <p14:creationId xmlns:p14="http://schemas.microsoft.com/office/powerpoint/2010/main" val="644557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05A000-FAD1-084C-A147-AA1D775A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Commuter Benefit Program </a:t>
            </a:r>
            <a:endParaRPr lang="en-US" dirty="0"/>
          </a:p>
        </p:txBody>
      </p:sp>
      <p:pic>
        <p:nvPicPr>
          <p:cNvPr id="3" name="Picture 2" descr="A bus on the road&#10;&#10;AI-generated content may be incorrect.">
            <a:extLst>
              <a:ext uri="{FF2B5EF4-FFF2-40B4-BE49-F238E27FC236}">
                <a16:creationId xmlns:a16="http://schemas.microsoft.com/office/drawing/2014/main" id="{F44E4B9C-E3D6-3C78-B8A4-8AFC1DE8C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8495"/>
            <a:ext cx="5715000" cy="3886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EBBA33-DC51-1D52-005B-33A3B464684A}"/>
              </a:ext>
            </a:extLst>
          </p:cNvPr>
          <p:cNvSpPr txBox="1"/>
          <p:nvPr/>
        </p:nvSpPr>
        <p:spPr>
          <a:xfrm>
            <a:off x="549196" y="2183847"/>
            <a:ext cx="53721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IRS allows commuters to pay for work-related transit with pre-tax dollars. </a:t>
            </a:r>
          </a:p>
          <a:p>
            <a:endParaRPr lang="en-US" sz="2400" dirty="0"/>
          </a:p>
          <a:p>
            <a:r>
              <a:rPr lang="en-US" sz="2400" dirty="0"/>
              <a:t>Businesses can partner with COAST to offer this benefit to employees, cutting down on payroll taxes, and offering employees a more affordable and green way to get to work. </a:t>
            </a:r>
          </a:p>
        </p:txBody>
      </p:sp>
    </p:spTree>
    <p:extLst>
      <p:ext uri="{BB962C8B-B14F-4D97-AF65-F5344CB8AC3E}">
        <p14:creationId xmlns:p14="http://schemas.microsoft.com/office/powerpoint/2010/main" val="956621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7A9-70D6-9A44-80FF-8826EF62B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Commuter Pass Program</a:t>
            </a:r>
          </a:p>
        </p:txBody>
      </p:sp>
      <p:pic>
        <p:nvPicPr>
          <p:cNvPr id="7" name="Picture 6" descr="A blue and white document with blue text&#10;&#10;AI-generated content may be incorrect.">
            <a:extLst>
              <a:ext uri="{FF2B5EF4-FFF2-40B4-BE49-F238E27FC236}">
                <a16:creationId xmlns:a16="http://schemas.microsoft.com/office/drawing/2014/main" id="{AB010EEE-8876-CC35-7AC8-9043B4630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914" y="1645631"/>
            <a:ext cx="4528458" cy="4397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9E16A7-85FE-9E72-AF5D-E9F61DCC52EB}"/>
              </a:ext>
            </a:extLst>
          </p:cNvPr>
          <p:cNvSpPr txBox="1"/>
          <p:nvPr/>
        </p:nvSpPr>
        <p:spPr>
          <a:xfrm>
            <a:off x="563336" y="1796143"/>
            <a:ext cx="57313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Designed to be flexible for employers </a:t>
            </a:r>
          </a:p>
          <a:p>
            <a:endParaRPr lang="en-US" dirty="0"/>
          </a:p>
          <a:p>
            <a:r>
              <a:rPr lang="en-US" b="1" dirty="0"/>
              <a:t>3 Options: </a:t>
            </a:r>
          </a:p>
          <a:p>
            <a:endParaRPr lang="en-US" dirty="0"/>
          </a:p>
          <a:p>
            <a:r>
              <a:rPr lang="en-US" b="1" dirty="0"/>
              <a:t>1) Employee pays 100% </a:t>
            </a:r>
            <a:r>
              <a:rPr lang="en-US" dirty="0"/>
              <a:t>with pre-tax dollars. Employer sees federal payroll tax savings.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2) Employer pays 100% </a:t>
            </a:r>
            <a:r>
              <a:rPr lang="en-US" dirty="0"/>
              <a:t>(COAST incentivizes this with a discount to the employer). Pass is offered to employee as a fully paid fringe benefit. </a:t>
            </a:r>
          </a:p>
          <a:p>
            <a:endParaRPr lang="en-US" dirty="0"/>
          </a:p>
          <a:p>
            <a:r>
              <a:rPr lang="en-US" b="1" dirty="0"/>
              <a:t>3) Shared cost (customizable). </a:t>
            </a:r>
            <a:r>
              <a:rPr lang="en-US" dirty="0"/>
              <a:t>Employer chooses a contribution </a:t>
            </a:r>
            <a:r>
              <a:rPr lang="en-US"/>
              <a:t>rate up </a:t>
            </a:r>
            <a:r>
              <a:rPr lang="en-US" dirty="0"/>
              <a:t>to </a:t>
            </a:r>
            <a:r>
              <a:rPr lang="en-US"/>
              <a:t>7.5% ($</a:t>
            </a:r>
            <a:r>
              <a:rPr lang="en-US" dirty="0"/>
              <a:t>4), which COAST will match up to $4. Total discount to employee is %15 ($8). </a:t>
            </a:r>
          </a:p>
        </p:txBody>
      </p:sp>
    </p:spTree>
    <p:extLst>
      <p:ext uri="{BB962C8B-B14F-4D97-AF65-F5344CB8AC3E}">
        <p14:creationId xmlns:p14="http://schemas.microsoft.com/office/powerpoint/2010/main" val="3450738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543FE-76A0-3765-0FB4-EB5FEBBA2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chure of a bus&#10;&#10;AI-generated content may be incorrect.">
            <a:extLst>
              <a:ext uri="{FF2B5EF4-FFF2-40B4-BE49-F238E27FC236}">
                <a16:creationId xmlns:a16="http://schemas.microsoft.com/office/drawing/2014/main" id="{94878788-8402-3DC1-70C5-B0901F633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505" y="0"/>
            <a:ext cx="52530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FD9F42-D09F-8418-0A19-BA0E48657CD9}"/>
              </a:ext>
            </a:extLst>
          </p:cNvPr>
          <p:cNvSpPr txBox="1"/>
          <p:nvPr/>
        </p:nvSpPr>
        <p:spPr>
          <a:xfrm>
            <a:off x="8531679" y="2139043"/>
            <a:ext cx="340450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Target employers who: </a:t>
            </a:r>
          </a:p>
          <a:p>
            <a:pPr marL="285750" indent="-285750">
              <a:buFontTx/>
              <a:buChar char="-"/>
            </a:pPr>
            <a:r>
              <a:rPr lang="en-US" dirty="0"/>
              <a:t>Have green initiatives in their missions </a:t>
            </a:r>
          </a:p>
          <a:p>
            <a:pPr marL="285750" indent="-285750">
              <a:buFontTx/>
              <a:buChar char="-"/>
            </a:pPr>
            <a:r>
              <a:rPr lang="en-US" dirty="0"/>
              <a:t>Are struggling with parking capacity</a:t>
            </a:r>
          </a:p>
          <a:p>
            <a:pPr marL="285750" indent="-285750">
              <a:buFontTx/>
              <a:buChar char="-"/>
            </a:pPr>
            <a:r>
              <a:rPr lang="en-US" dirty="0"/>
              <a:t>Have a workforce population that already uses transit or could greatly benefit from transit (one vehicle households, no vehicle, persistent vehicle issues)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0FC4B-BECD-16E2-3F35-236886E93921}"/>
              </a:ext>
            </a:extLst>
          </p:cNvPr>
          <p:cNvSpPr txBox="1"/>
          <p:nvPr/>
        </p:nvSpPr>
        <p:spPr>
          <a:xfrm>
            <a:off x="421482" y="1813058"/>
            <a:ext cx="263502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Can be a tough sell – requires employers to do some initial set up on their end. </a:t>
            </a:r>
          </a:p>
          <a:p>
            <a:endParaRPr lang="en-US" dirty="0"/>
          </a:p>
          <a:p>
            <a:r>
              <a:rPr lang="en-US" dirty="0"/>
              <a:t>Helps to have established positive relationships with the employers</a:t>
            </a:r>
          </a:p>
        </p:txBody>
      </p:sp>
    </p:spTree>
    <p:extLst>
      <p:ext uri="{BB962C8B-B14F-4D97-AF65-F5344CB8AC3E}">
        <p14:creationId xmlns:p14="http://schemas.microsoft.com/office/powerpoint/2010/main" val="3113565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00C3B-B275-B10E-75A7-CE17AC34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8126-810B-52D6-1B1A-D6C5E214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Commuter Pass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12ABC-20C9-3BA6-B10E-EB11EDC2E9BE}"/>
              </a:ext>
            </a:extLst>
          </p:cNvPr>
          <p:cNvSpPr txBox="1"/>
          <p:nvPr/>
        </p:nvSpPr>
        <p:spPr>
          <a:xfrm>
            <a:off x="563336" y="1796143"/>
            <a:ext cx="57313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What’s required of you: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materials/packet to market the program to employers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a page on your website with program information for employers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system for tracking participating employers and discount levels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for your staff who sell tickets/passes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meetings with the employer to set up processes that work for both parties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Ongoing check-ins with employer to see how things are going and if any tweaks/changes to the program are needed </a:t>
            </a:r>
          </a:p>
          <a:p>
            <a:endParaRPr lang="en-US" dirty="0"/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554FF92A-4271-8B55-C83A-EC354856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67"/>
          <a:stretch>
            <a:fillRect/>
          </a:stretch>
        </p:blipFill>
        <p:spPr>
          <a:xfrm>
            <a:off x="6596992" y="2040301"/>
            <a:ext cx="5103395" cy="348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99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D533-6A4A-77D3-E7A9-9C74B08E5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80C8-51BB-5C31-BEB7-06890730B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Commuter Pass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7C65B-F9A1-4E67-62B8-4037C1AEE6E0}"/>
              </a:ext>
            </a:extLst>
          </p:cNvPr>
          <p:cNvSpPr txBox="1"/>
          <p:nvPr/>
        </p:nvSpPr>
        <p:spPr>
          <a:xfrm>
            <a:off x="563336" y="1796143"/>
            <a:ext cx="57313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What’s required of you: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materials/packet to market the program to employers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a page on your website with program information for employers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system for tracking participating employers and discount levels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for your staff who sell tickets/passes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Initial meetings with the employer to set up processes that work for both parties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Ongoing check-ins with employer to see how things are going and if any tweaks/changes to the program are needed </a:t>
            </a:r>
          </a:p>
          <a:p>
            <a:endParaRPr lang="en-US" dirty="0"/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204C0B55-B752-8C09-2894-8B9357F456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67"/>
          <a:stretch>
            <a:fillRect/>
          </a:stretch>
        </p:blipFill>
        <p:spPr>
          <a:xfrm>
            <a:off x="6596992" y="2040301"/>
            <a:ext cx="5103395" cy="3482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033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368CC11-8A1F-BD4B-92B4-769FB969AE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370" y="2834949"/>
            <a:ext cx="4243295" cy="3182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3868B6-B06E-904C-AF84-140B391CE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2966" y="2821204"/>
            <a:ext cx="5854022" cy="3196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4FA3C6-56F3-2343-9A95-B5EB87E0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Advertise with COAST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D3CF9-939F-5D47-8915-32150D8E6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828800"/>
            <a:ext cx="5733337" cy="110265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Ready to take your marketing on the road? Advertise on COAST vehicles or in bus shelters.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A173F-AF60-704C-BC42-61ED3ECA2544}"/>
              </a:ext>
            </a:extLst>
          </p:cNvPr>
          <p:cNvGrpSpPr/>
          <p:nvPr/>
        </p:nvGrpSpPr>
        <p:grpSpPr>
          <a:xfrm>
            <a:off x="7006327" y="1721224"/>
            <a:ext cx="1775551" cy="1775551"/>
            <a:chOff x="9301491" y="3066974"/>
            <a:chExt cx="1775551" cy="177555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C85FA2-E510-2443-A715-1EEA8C219E1B}"/>
                </a:ext>
              </a:extLst>
            </p:cNvPr>
            <p:cNvSpPr/>
            <p:nvPr/>
          </p:nvSpPr>
          <p:spPr>
            <a:xfrm>
              <a:off x="9301491" y="3066974"/>
              <a:ext cx="1775551" cy="177555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6BF7506-C2BE-0E47-85D6-CFB224B55115}"/>
                </a:ext>
              </a:extLst>
            </p:cNvPr>
            <p:cNvSpPr/>
            <p:nvPr/>
          </p:nvSpPr>
          <p:spPr>
            <a:xfrm>
              <a:off x="9567098" y="3235499"/>
              <a:ext cx="124433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14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A3F0F8-8675-C74A-8F13-04A64F134F57}"/>
                </a:ext>
              </a:extLst>
            </p:cNvPr>
            <p:cNvSpPr/>
            <p:nvPr/>
          </p:nvSpPr>
          <p:spPr>
            <a:xfrm>
              <a:off x="9726706" y="4120490"/>
              <a:ext cx="93232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lvl="1" algn="ctr"/>
              <a:r>
                <a:rPr lang="en-US" sz="2000">
                  <a:solidFill>
                    <a:schemeClr val="bg1"/>
                  </a:solidFill>
                </a:rPr>
                <a:t>Buses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10DB3-3CB8-5A4F-8750-528502ED28AF}"/>
              </a:ext>
            </a:extLst>
          </p:cNvPr>
          <p:cNvGrpSpPr/>
          <p:nvPr/>
        </p:nvGrpSpPr>
        <p:grpSpPr>
          <a:xfrm>
            <a:off x="3103459" y="4739216"/>
            <a:ext cx="1775551" cy="1775551"/>
            <a:chOff x="7313332" y="3873798"/>
            <a:chExt cx="1775551" cy="17755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DDD2B14-3A6E-2242-BA57-1BB0F3531EDC}"/>
                </a:ext>
              </a:extLst>
            </p:cNvPr>
            <p:cNvSpPr/>
            <p:nvPr/>
          </p:nvSpPr>
          <p:spPr>
            <a:xfrm>
              <a:off x="7313332" y="3873798"/>
              <a:ext cx="1775551" cy="1775551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DC633F-7F1D-8745-A661-3A464942131B}"/>
                </a:ext>
              </a:extLst>
            </p:cNvPr>
            <p:cNvSpPr/>
            <p:nvPr/>
          </p:nvSpPr>
          <p:spPr>
            <a:xfrm>
              <a:off x="7679218" y="4042323"/>
              <a:ext cx="124433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21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ACEAD3-760A-E04B-BAB2-BD324AB20147}"/>
                </a:ext>
              </a:extLst>
            </p:cNvPr>
            <p:cNvSpPr/>
            <p:nvPr/>
          </p:nvSpPr>
          <p:spPr>
            <a:xfrm>
              <a:off x="7597118" y="4927314"/>
              <a:ext cx="122615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lvl="1" algn="ctr"/>
              <a:r>
                <a:rPr lang="en-US" sz="2000">
                  <a:solidFill>
                    <a:schemeClr val="bg1"/>
                  </a:solidFill>
                </a:rPr>
                <a:t>Shelters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981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6AA37-4BE9-E9E0-4E23-2A47507C1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8F73-10F7-5F7F-F580-45E1C273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“Fare Free Saturday” Sponsorships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C024A-57CB-28DA-94B1-A829F995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651819"/>
            <a:ext cx="10068233" cy="397223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Local businesses can donate $2,500 to COAST to cover a day of fare revenue, allowing passengers to ride for free for the day. </a:t>
            </a:r>
          </a:p>
          <a:p>
            <a:r>
              <a:rPr lang="en-US" dirty="0">
                <a:solidFill>
                  <a:schemeClr val="tx1"/>
                </a:solidFill>
              </a:rPr>
              <a:t>Great PR exposure for the businesses </a:t>
            </a:r>
          </a:p>
          <a:p>
            <a:r>
              <a:rPr lang="en-US" dirty="0">
                <a:solidFill>
                  <a:schemeClr val="tx1"/>
                </a:solidFill>
              </a:rPr>
              <a:t>Builds relationships</a:t>
            </a:r>
          </a:p>
          <a:p>
            <a:r>
              <a:rPr lang="en-US" dirty="0">
                <a:solidFill>
                  <a:schemeClr val="tx1"/>
                </a:solidFill>
              </a:rPr>
              <a:t>Allows them to show their support for the local transit agency at fairly low cost </a:t>
            </a:r>
          </a:p>
          <a:p>
            <a:r>
              <a:rPr lang="en-US" dirty="0">
                <a:solidFill>
                  <a:schemeClr val="tx1"/>
                </a:solidFill>
              </a:rPr>
              <a:t>Passengers LOVE IT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" name="Picture 12" descr="A person and person holding a sign&#10;&#10;AI-generated content may be incorrect.">
            <a:extLst>
              <a:ext uri="{FF2B5EF4-FFF2-40B4-BE49-F238E27FC236}">
                <a16:creationId xmlns:a16="http://schemas.microsoft.com/office/drawing/2014/main" id="{BC189335-D71B-F7AF-E872-AE92DEB5C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82" b="29744"/>
          <a:stretch>
            <a:fillRect/>
          </a:stretch>
        </p:blipFill>
        <p:spPr>
          <a:xfrm>
            <a:off x="4045857" y="3941647"/>
            <a:ext cx="3117473" cy="1966792"/>
          </a:xfrm>
          <a:prstGeom prst="rect">
            <a:avLst/>
          </a:prstGeom>
        </p:spPr>
      </p:pic>
      <p:pic>
        <p:nvPicPr>
          <p:cNvPr id="16" name="Picture 15" descr="A person and person standing in front of a bus&#10;&#10;AI-generated content may be incorrect.">
            <a:extLst>
              <a:ext uri="{FF2B5EF4-FFF2-40B4-BE49-F238E27FC236}">
                <a16:creationId xmlns:a16="http://schemas.microsoft.com/office/drawing/2014/main" id="{FD153832-46B5-56BF-90F4-4BF3BF25AD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" t="8171" r="17875" b="5701"/>
          <a:stretch>
            <a:fillRect/>
          </a:stretch>
        </p:blipFill>
        <p:spPr>
          <a:xfrm>
            <a:off x="7634408" y="4312540"/>
            <a:ext cx="2387815" cy="2040745"/>
          </a:xfrm>
          <a:prstGeom prst="rect">
            <a:avLst/>
          </a:prstGeom>
        </p:spPr>
      </p:pic>
      <p:pic>
        <p:nvPicPr>
          <p:cNvPr id="18" name="Picture 17" descr="A group of men standing next to a bus&#10;&#10;AI-generated content may be incorrect.">
            <a:extLst>
              <a:ext uri="{FF2B5EF4-FFF2-40B4-BE49-F238E27FC236}">
                <a16:creationId xmlns:a16="http://schemas.microsoft.com/office/drawing/2014/main" id="{934746A0-7819-5A80-BA51-D88DB291C8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615" t="7381" b="2187"/>
          <a:stretch>
            <a:fillRect/>
          </a:stretch>
        </p:blipFill>
        <p:spPr>
          <a:xfrm>
            <a:off x="1522115" y="4312540"/>
            <a:ext cx="2189526" cy="22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6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8701-4568-6442-9F69-EC2D92A4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you!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0F9438-6CB7-1E4A-90B2-26AD7136DF1F}"/>
              </a:ext>
            </a:extLst>
          </p:cNvPr>
          <p:cNvSpPr/>
          <p:nvPr/>
        </p:nvSpPr>
        <p:spPr>
          <a:xfrm>
            <a:off x="5527287" y="1936283"/>
            <a:ext cx="540834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Vanessa Polychronis</a:t>
            </a:r>
            <a:br>
              <a:rPr lang="en-US" sz="3600" b="1" dirty="0"/>
            </a:br>
            <a:r>
              <a:rPr lang="en-US" sz="2800" dirty="0">
                <a:solidFill>
                  <a:schemeClr val="tx2"/>
                </a:solidFill>
              </a:rPr>
              <a:t>Manager of HR &amp; Community Engagement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vpolychronis@coastbus.org</a:t>
            </a:r>
            <a:endParaRPr lang="en-US" sz="2400" dirty="0">
              <a:solidFill>
                <a:schemeClr val="bg2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en-US" sz="2400" dirty="0">
                <a:solidFill>
                  <a:schemeClr val="bg2"/>
                </a:solidFill>
              </a:rPr>
              <a:t>603-516-0767</a:t>
            </a:r>
          </a:p>
          <a:p>
            <a:pPr algn="ctr">
              <a:spcBef>
                <a:spcPts val="1200"/>
              </a:spcBef>
            </a:pPr>
            <a:r>
              <a:rPr lang="en-US" dirty="0"/>
              <a:t>www.linkedin.com/in/vanessapolychronis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CE2D8CB7-E388-1C70-16A2-CD9E08439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535" y="1864731"/>
            <a:ext cx="3205976" cy="31285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3B1C89-DDD8-D7EF-51DB-228F3B846697}"/>
              </a:ext>
            </a:extLst>
          </p:cNvPr>
          <p:cNvSpPr txBox="1"/>
          <p:nvPr/>
        </p:nvSpPr>
        <p:spPr>
          <a:xfrm>
            <a:off x="2137318" y="5799399"/>
            <a:ext cx="6094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4000" dirty="0">
                <a:solidFill>
                  <a:schemeClr val="bg2"/>
                </a:solidFill>
              </a:rPr>
              <a:t>www.coastbus.org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1E7485-0F01-D2A6-97D1-CFA8700E0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081" y="5811432"/>
            <a:ext cx="1302948" cy="70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7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05A000-FAD1-084C-A147-AA1D775A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COAST</a:t>
            </a:r>
          </a:p>
        </p:txBody>
      </p:sp>
      <p:pic>
        <p:nvPicPr>
          <p:cNvPr id="3" name="Picture 2" descr="A map of a route&#10;&#10;AI-generated content may be incorrect.">
            <a:extLst>
              <a:ext uri="{FF2B5EF4-FFF2-40B4-BE49-F238E27FC236}">
                <a16:creationId xmlns:a16="http://schemas.microsoft.com/office/drawing/2014/main" id="{AE373205-2644-8944-F4CA-3CA51B2370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0" t="1710" r="6305" b="4412"/>
          <a:stretch>
            <a:fillRect/>
          </a:stretch>
        </p:blipFill>
        <p:spPr>
          <a:xfrm>
            <a:off x="5386041" y="1538100"/>
            <a:ext cx="5118410" cy="50789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6872BA-0B69-7583-92B0-A0656B726760}"/>
              </a:ext>
            </a:extLst>
          </p:cNvPr>
          <p:cNvSpPr txBox="1"/>
          <p:nvPr/>
        </p:nvSpPr>
        <p:spPr>
          <a:xfrm>
            <a:off x="524108" y="1726205"/>
            <a:ext cx="47281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501(c)3 Nonprofit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Serving 13 communities in New Hampshire and Maine with Fixed Route and Demand Response Programs.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43 years, 16 mil+ rides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Regional connector – serves Amtrak station &amp; connects with Wildcat Transit</a:t>
            </a:r>
          </a:p>
        </p:txBody>
      </p:sp>
    </p:spTree>
    <p:extLst>
      <p:ext uri="{BB962C8B-B14F-4D97-AF65-F5344CB8AC3E}">
        <p14:creationId xmlns:p14="http://schemas.microsoft.com/office/powerpoint/2010/main" val="2256596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C3B2461-5470-CE4F-8F5E-566746C46BE4}"/>
              </a:ext>
            </a:extLst>
          </p:cNvPr>
          <p:cNvGrpSpPr/>
          <p:nvPr/>
        </p:nvGrpSpPr>
        <p:grpSpPr>
          <a:xfrm>
            <a:off x="276123" y="2786873"/>
            <a:ext cx="11675609" cy="3425667"/>
            <a:chOff x="276123" y="1666990"/>
            <a:chExt cx="15186939" cy="4455904"/>
          </a:xfrm>
          <a:solidFill>
            <a:schemeClr val="bg2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09B9EFD-DDC8-834E-B445-DDA87EFC3FFF}"/>
                </a:ext>
              </a:extLst>
            </p:cNvPr>
            <p:cNvSpPr/>
            <p:nvPr/>
          </p:nvSpPr>
          <p:spPr>
            <a:xfrm>
              <a:off x="2399175" y="1666990"/>
              <a:ext cx="10927653" cy="44559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1B55A30-ABD6-CF42-AD8F-CC31BD7910A3}"/>
                </a:ext>
              </a:extLst>
            </p:cNvPr>
            <p:cNvSpPr/>
            <p:nvPr/>
          </p:nvSpPr>
          <p:spPr>
            <a:xfrm>
              <a:off x="11026046" y="1666991"/>
              <a:ext cx="4437016" cy="445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D5609F-6374-F44E-B5A2-B02BF12BB2DA}"/>
                </a:ext>
              </a:extLst>
            </p:cNvPr>
            <p:cNvSpPr/>
            <p:nvPr/>
          </p:nvSpPr>
          <p:spPr>
            <a:xfrm>
              <a:off x="276123" y="1666991"/>
              <a:ext cx="4437016" cy="445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D05A000-FAD1-084C-A147-AA1D775A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a Region, Driving the Economy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A0618C-ECC5-ED4B-B7E3-47ED09325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828801"/>
            <a:ext cx="10615961" cy="71367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COAST is the common thread that runs through the region, connecting people to work, school, medical services, shopping, events, and recreation, and helps drive the region’s economy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05B08B-9D62-C94C-88E7-8173E413C81C}"/>
              </a:ext>
            </a:extLst>
          </p:cNvPr>
          <p:cNvSpPr/>
          <p:nvPr/>
        </p:nvSpPr>
        <p:spPr>
          <a:xfrm>
            <a:off x="1085369" y="3241005"/>
            <a:ext cx="5235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600" b="1">
                <a:solidFill>
                  <a:schemeClr val="bg2">
                    <a:lumMod val="20000"/>
                    <a:lumOff val="80000"/>
                  </a:schemeClr>
                </a:solidFill>
              </a:rPr>
              <a:t>$31 million / year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62334B-AC18-9F46-BBB6-F2BBC20DC28B}"/>
              </a:ext>
            </a:extLst>
          </p:cNvPr>
          <p:cNvSpPr/>
          <p:nvPr/>
        </p:nvSpPr>
        <p:spPr>
          <a:xfrm>
            <a:off x="1085368" y="4038973"/>
            <a:ext cx="50434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/>
            <a:r>
              <a:rPr lang="en-US" sz="2000" dirty="0">
                <a:solidFill>
                  <a:schemeClr val="bg1"/>
                </a:solidFill>
              </a:rPr>
              <a:t>COAST’s estimated economic impact in the region (includes COAST’s direct, indirect, and induced effects on spending, as well as the economic impact of access provided by our services)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7926B82-D0E7-4345-A45E-259F8B1647A2}"/>
              </a:ext>
            </a:extLst>
          </p:cNvPr>
          <p:cNvSpPr/>
          <p:nvPr/>
        </p:nvSpPr>
        <p:spPr>
          <a:xfrm>
            <a:off x="6393591" y="2921736"/>
            <a:ext cx="19847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chemeClr val="bg2">
                    <a:lumMod val="20000"/>
                    <a:lumOff val="80000"/>
                  </a:schemeClr>
                </a:solidFill>
              </a:rPr>
              <a:t>$1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3394B4-9576-C84F-9C5C-468EFD1D6AF6}"/>
              </a:ext>
            </a:extLst>
          </p:cNvPr>
          <p:cNvSpPr/>
          <p:nvPr/>
        </p:nvSpPr>
        <p:spPr>
          <a:xfrm>
            <a:off x="6384626" y="3869479"/>
            <a:ext cx="2207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/>
            <a:r>
              <a:rPr lang="en-US" sz="2000">
                <a:solidFill>
                  <a:schemeClr val="bg1"/>
                </a:solidFill>
              </a:rPr>
              <a:t>spent on COAST generates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AA9A314-B6B3-7645-B069-6CA511A5BC02}"/>
              </a:ext>
            </a:extLst>
          </p:cNvPr>
          <p:cNvSpPr/>
          <p:nvPr/>
        </p:nvSpPr>
        <p:spPr>
          <a:xfrm>
            <a:off x="7941646" y="4449950"/>
            <a:ext cx="30209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>
                <a:solidFill>
                  <a:schemeClr val="bg2">
                    <a:lumMod val="20000"/>
                    <a:lumOff val="80000"/>
                  </a:schemeClr>
                </a:solidFill>
              </a:rPr>
              <a:t>$4.08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9C70842-1C09-CB4B-BE92-8351D77D5EC9}"/>
              </a:ext>
            </a:extLst>
          </p:cNvPr>
          <p:cNvSpPr/>
          <p:nvPr/>
        </p:nvSpPr>
        <p:spPr>
          <a:xfrm>
            <a:off x="8009361" y="5407673"/>
            <a:ext cx="3113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/>
            <a:r>
              <a:rPr lang="en-US" sz="2000">
                <a:solidFill>
                  <a:schemeClr val="bg1"/>
                </a:solidFill>
              </a:rPr>
              <a:t>in local economic activity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B672FBA-BE52-1F4C-8C74-5A9730489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3650" y="4697102"/>
            <a:ext cx="785155" cy="61000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FAB5B3F-A236-FA4B-8902-CA0B1198C5D0}"/>
              </a:ext>
            </a:extLst>
          </p:cNvPr>
          <p:cNvCxnSpPr/>
          <p:nvPr/>
        </p:nvCxnSpPr>
        <p:spPr>
          <a:xfrm>
            <a:off x="6221503" y="3115497"/>
            <a:ext cx="0" cy="2593674"/>
          </a:xfrm>
          <a:prstGeom prst="line">
            <a:avLst/>
          </a:prstGeom>
          <a:ln w="127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424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0856F80-24AB-1F4E-9222-1FC5FF45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the Numbers </a:t>
            </a:r>
          </a:p>
        </p:txBody>
      </p:sp>
      <p:pic>
        <p:nvPicPr>
          <p:cNvPr id="3" name="Picture 2" descr="A graph of blue bars&#10;&#10;AI-generated content may be incorrect.">
            <a:extLst>
              <a:ext uri="{FF2B5EF4-FFF2-40B4-BE49-F238E27FC236}">
                <a16:creationId xmlns:a16="http://schemas.microsoft.com/office/drawing/2014/main" id="{12271170-F068-49ED-9580-D42333783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53" y="1599358"/>
            <a:ext cx="7672039" cy="5140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E9E756-B74E-C7C2-29E0-9DE4177C2F20}"/>
              </a:ext>
            </a:extLst>
          </p:cNvPr>
          <p:cNvSpPr txBox="1"/>
          <p:nvPr/>
        </p:nvSpPr>
        <p:spPr>
          <a:xfrm>
            <a:off x="479502" y="1895707"/>
            <a:ext cx="2988527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Top 3 Primary Trip Purposes: </a:t>
            </a:r>
          </a:p>
          <a:p>
            <a:endParaRPr lang="en-US" sz="2800" dirty="0"/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800" b="1" dirty="0"/>
              <a:t>Shopping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800" dirty="0"/>
              <a:t>Medical </a:t>
            </a: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en-US" sz="2800" b="1" dirty="0"/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78811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05A000-FAD1-084C-A147-AA1D775A4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332" y="2112281"/>
            <a:ext cx="4315522" cy="2633437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Employer/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Business Partnership Opportunities at COAST</a:t>
            </a:r>
          </a:p>
        </p:txBody>
      </p:sp>
    </p:spTree>
    <p:extLst>
      <p:ext uri="{BB962C8B-B14F-4D97-AF65-F5344CB8AC3E}">
        <p14:creationId xmlns:p14="http://schemas.microsoft.com/office/powerpoint/2010/main" val="3069316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753DB-C268-7D10-2A46-B59C1949C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AC3521-CBD3-C071-63A9-77534406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We’re On The Route!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192A0F-CB92-A9FB-CB3C-7F63016C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751" y="1756158"/>
            <a:ext cx="4624197" cy="4624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69F27-2BC8-81A8-E8F1-4A592DA4501A}"/>
              </a:ext>
            </a:extLst>
          </p:cNvPr>
          <p:cNvSpPr txBox="1"/>
          <p:nvPr/>
        </p:nvSpPr>
        <p:spPr>
          <a:xfrm>
            <a:off x="814039" y="2341756"/>
            <a:ext cx="448278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Free Cross-Marketing Program 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Showcases all the businesses you can get to on COAST’s system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Let’s patrons and employees know a business is accessible by bus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52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1701CB2-3FFB-B54A-8408-FB040EC69A9E}"/>
              </a:ext>
            </a:extLst>
          </p:cNvPr>
          <p:cNvGrpSpPr/>
          <p:nvPr/>
        </p:nvGrpSpPr>
        <p:grpSpPr>
          <a:xfrm>
            <a:off x="276123" y="1756637"/>
            <a:ext cx="11639754" cy="4455904"/>
            <a:chOff x="276123" y="1666990"/>
            <a:chExt cx="11639754" cy="4455904"/>
          </a:xfrm>
          <a:solidFill>
            <a:schemeClr val="bg1">
              <a:lumMod val="95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0DD73A8-DD9D-D74C-9E86-B2B0ACEEBEE9}"/>
                </a:ext>
              </a:extLst>
            </p:cNvPr>
            <p:cNvSpPr/>
            <p:nvPr/>
          </p:nvSpPr>
          <p:spPr>
            <a:xfrm>
              <a:off x="2399176" y="1666990"/>
              <a:ext cx="7417177" cy="44559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5E41034-7566-EE43-B17A-B5965AFDDFDA}"/>
                </a:ext>
              </a:extLst>
            </p:cNvPr>
            <p:cNvSpPr/>
            <p:nvPr/>
          </p:nvSpPr>
          <p:spPr>
            <a:xfrm>
              <a:off x="7478861" y="1666991"/>
              <a:ext cx="4437016" cy="445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D7F92C0-B789-B24A-BFB9-3388F5998E8E}"/>
                </a:ext>
              </a:extLst>
            </p:cNvPr>
            <p:cNvSpPr/>
            <p:nvPr/>
          </p:nvSpPr>
          <p:spPr>
            <a:xfrm>
              <a:off x="276123" y="1666991"/>
              <a:ext cx="4437016" cy="445590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D05A000-FAD1-084C-A147-AA1D775A4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We’re On The Route!</a:t>
            </a:r>
            <a:endParaRPr lang="en-US" dirty="0"/>
          </a:p>
        </p:txBody>
      </p:sp>
      <p:pic>
        <p:nvPicPr>
          <p:cNvPr id="9" name="Picture 8" descr="Two women wearing hats and standing next to a door&#10;&#10;AI-generated content may be incorrect.">
            <a:extLst>
              <a:ext uri="{FF2B5EF4-FFF2-40B4-BE49-F238E27FC236}">
                <a16:creationId xmlns:a16="http://schemas.microsoft.com/office/drawing/2014/main" id="{19D6B461-4039-7050-0816-5F872F5E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84" y="1511310"/>
            <a:ext cx="4030120" cy="3022590"/>
          </a:xfrm>
          <a:prstGeom prst="rect">
            <a:avLst/>
          </a:prstGeom>
        </p:spPr>
      </p:pic>
      <p:pic>
        <p:nvPicPr>
          <p:cNvPr id="3" name="Picture 2" descr="A person pointing at a sign&#10;&#10;AI-generated content may be incorrect.">
            <a:extLst>
              <a:ext uri="{FF2B5EF4-FFF2-40B4-BE49-F238E27FC236}">
                <a16:creationId xmlns:a16="http://schemas.microsoft.com/office/drawing/2014/main" id="{17242676-7341-4E17-E96B-3ABCA8051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371" y="4241790"/>
            <a:ext cx="3163595" cy="2375256"/>
          </a:xfrm>
          <a:prstGeom prst="rect">
            <a:avLst/>
          </a:prstGeom>
        </p:spPr>
      </p:pic>
      <p:pic>
        <p:nvPicPr>
          <p:cNvPr id="11" name="Picture 10" descr="Women standing next to each other&#10;&#10;AI-generated content may be incorrect.">
            <a:extLst>
              <a:ext uri="{FF2B5EF4-FFF2-40B4-BE49-F238E27FC236}">
                <a16:creationId xmlns:a16="http://schemas.microsoft.com/office/drawing/2014/main" id="{D1598DBF-C1C2-F253-333F-5EF4BB260C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87" t="12549" r="287" b="27062"/>
          <a:stretch>
            <a:fillRect/>
          </a:stretch>
        </p:blipFill>
        <p:spPr>
          <a:xfrm>
            <a:off x="6291831" y="485046"/>
            <a:ext cx="5179219" cy="4141475"/>
          </a:xfrm>
          <a:prstGeom prst="rect">
            <a:avLst/>
          </a:prstGeom>
        </p:spPr>
      </p:pic>
      <p:pic>
        <p:nvPicPr>
          <p:cNvPr id="6" name="Picture 5" descr="A person opening a door&#10;&#10;AI-generated content may be incorrect.">
            <a:extLst>
              <a:ext uri="{FF2B5EF4-FFF2-40B4-BE49-F238E27FC236}">
                <a16:creationId xmlns:a16="http://schemas.microsoft.com/office/drawing/2014/main" id="{71EF8B91-1E07-61B3-B9A2-B4EBCAEA4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6667" y="3235414"/>
            <a:ext cx="2859982" cy="331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64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BA08D-53D1-6239-6557-E53B6E5A1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A7E7A-55B9-A438-7AC2-A93D559F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We’re On The Route!</a:t>
            </a:r>
            <a:endParaRPr lang="en-US" dirty="0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87BB01-9FEE-0A9F-ED2E-63C26ADCF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48" y="1699122"/>
            <a:ext cx="10514903" cy="453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7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830DC-CDD9-FCB7-A47E-8961630EC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6590E4-E404-6B97-3C80-6D64F6C11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We’re On The Route!</a:t>
            </a:r>
            <a:endParaRPr lang="en-US" dirty="0"/>
          </a:p>
        </p:txBody>
      </p:sp>
      <p:pic>
        <p:nvPicPr>
          <p:cNvPr id="6" name="Picture 5" descr="A screenshot of a service&#10;&#10;AI-generated content may be incorrect.">
            <a:extLst>
              <a:ext uri="{FF2B5EF4-FFF2-40B4-BE49-F238E27FC236}">
                <a16:creationId xmlns:a16="http://schemas.microsoft.com/office/drawing/2014/main" id="{C02CF5EE-AA0D-3011-4453-FDD6A5E35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886"/>
          <a:stretch>
            <a:fillRect/>
          </a:stretch>
        </p:blipFill>
        <p:spPr>
          <a:xfrm>
            <a:off x="635000" y="1857917"/>
            <a:ext cx="10922000" cy="428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30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AST 3">
      <a:dk1>
        <a:srgbClr val="004180"/>
      </a:dk1>
      <a:lt1>
        <a:srgbClr val="FFFFFF"/>
      </a:lt1>
      <a:dk2>
        <a:srgbClr val="000000"/>
      </a:dk2>
      <a:lt2>
        <a:srgbClr val="00B2CD"/>
      </a:lt2>
      <a:accent1>
        <a:srgbClr val="8781BD"/>
      </a:accent1>
      <a:accent2>
        <a:srgbClr val="71BD44"/>
      </a:accent2>
      <a:accent3>
        <a:srgbClr val="913493"/>
      </a:accent3>
      <a:accent4>
        <a:srgbClr val="EAD632"/>
      </a:accent4>
      <a:accent5>
        <a:srgbClr val="FAA62C"/>
      </a:accent5>
      <a:accent6>
        <a:srgbClr val="CF2027"/>
      </a:accent6>
      <a:hlink>
        <a:srgbClr val="0563C1"/>
      </a:hlink>
      <a:folHlink>
        <a:srgbClr val="DCDCD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42702CDE36346B274D4E39DFA91BD" ma:contentTypeVersion="18" ma:contentTypeDescription="Create a new document." ma:contentTypeScope="" ma:versionID="e5c4bc96f5332b4c8e72854928c138cb">
  <xsd:schema xmlns:xsd="http://www.w3.org/2001/XMLSchema" xmlns:xs="http://www.w3.org/2001/XMLSchema" xmlns:p="http://schemas.microsoft.com/office/2006/metadata/properties" xmlns:ns2="4f800ef0-54b0-4ecc-88db-6ff5014dd9d9" xmlns:ns3="84484097-4253-4333-bc9b-2c4a758027a0" targetNamespace="http://schemas.microsoft.com/office/2006/metadata/properties" ma:root="true" ma:fieldsID="5bc3c4be32413f0a2cc90537f73aeb80" ns2:_="" ns3:_="">
    <xsd:import namespace="4f800ef0-54b0-4ecc-88db-6ff5014dd9d9"/>
    <xsd:import namespace="84484097-4253-4333-bc9b-2c4a758027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800ef0-54b0-4ecc-88db-6ff5014dd9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4b3aeef-c158-4585-864a-7572923fc0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84097-4253-4333-bc9b-2c4a758027a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fa48ff2-3645-445e-be4c-dddcc9730d93}" ma:internalName="TaxCatchAll" ma:showField="CatchAllData" ma:web="84484097-4253-4333-bc9b-2c4a758027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484097-4253-4333-bc9b-2c4a758027a0" xsi:nil="true"/>
    <lcf76f155ced4ddcb4097134ff3c332f xmlns="4f800ef0-54b0-4ecc-88db-6ff5014dd9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2A63BE-27BC-4D5A-8B6A-12C4F436E69B}"/>
</file>

<file path=customXml/itemProps2.xml><?xml version="1.0" encoding="utf-8"?>
<ds:datastoreItem xmlns:ds="http://schemas.openxmlformats.org/officeDocument/2006/customXml" ds:itemID="{7CFC2A4F-175F-4ADF-B679-696844CA4A51}"/>
</file>

<file path=customXml/itemProps3.xml><?xml version="1.0" encoding="utf-8"?>
<ds:datastoreItem xmlns:ds="http://schemas.openxmlformats.org/officeDocument/2006/customXml" ds:itemID="{ACFA0304-0100-4821-84B5-B9B330E51089}"/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829</Words>
  <Application>Microsoft Office PowerPoint</Application>
  <PresentationFormat>Widescreen</PresentationFormat>
  <Paragraphs>116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Ways for Transit to Engage with the Local Business Community </vt:lpstr>
      <vt:lpstr>About COAST</vt:lpstr>
      <vt:lpstr>Connecting a Region, Driving the Economy</vt:lpstr>
      <vt:lpstr>Knowing the Numbers </vt:lpstr>
      <vt:lpstr>Employer/ Business Partnership Opportunities at COAST</vt:lpstr>
      <vt:lpstr>We’re On The Route!</vt:lpstr>
      <vt:lpstr>We’re On The Route!</vt:lpstr>
      <vt:lpstr>We’re On The Route!</vt:lpstr>
      <vt:lpstr>We’re On The Route!</vt:lpstr>
      <vt:lpstr>We’re On The Route!</vt:lpstr>
      <vt:lpstr>We’re On The Route!</vt:lpstr>
      <vt:lpstr>Commuter Benefit Program </vt:lpstr>
      <vt:lpstr>Commuter Pass Program</vt:lpstr>
      <vt:lpstr>PowerPoint Presentation</vt:lpstr>
      <vt:lpstr>Commuter Pass Program</vt:lpstr>
      <vt:lpstr>Commuter Pass Program</vt:lpstr>
      <vt:lpstr>Advertise with COAST</vt:lpstr>
      <vt:lpstr>“Fare Free Saturday” Sponsorships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 name, logo, website, photo of bus/rider/etc</dc:title>
  <dc:creator>Microsoft Office User</dc:creator>
  <cp:lastModifiedBy>Vanessa Polychronis</cp:lastModifiedBy>
  <cp:revision>1</cp:revision>
  <dcterms:created xsi:type="dcterms:W3CDTF">2024-04-07T23:24:14Z</dcterms:created>
  <dcterms:modified xsi:type="dcterms:W3CDTF">2025-09-04T13:46:50Z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0x01010036142702CDE36346B274D4E39DFA91BD</vt:lpwstr>
  </property>
</Properties>
</file>